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sldIdLst>
    <p:sldId id="269" r:id="rId2"/>
    <p:sldId id="322" r:id="rId3"/>
    <p:sldId id="296" r:id="rId4"/>
    <p:sldId id="321" r:id="rId5"/>
    <p:sldId id="320" r:id="rId6"/>
    <p:sldId id="315" r:id="rId7"/>
    <p:sldId id="271" r:id="rId8"/>
    <p:sldId id="318" r:id="rId9"/>
    <p:sldId id="295" r:id="rId10"/>
    <p:sldId id="323" r:id="rId11"/>
    <p:sldId id="317" r:id="rId12"/>
    <p:sldId id="291" r:id="rId13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37B3A8-328B-40F1-B0ED-54055521D223}">
          <p14:sldIdLst>
            <p14:sldId id="269"/>
            <p14:sldId id="322"/>
            <p14:sldId id="296"/>
            <p14:sldId id="321"/>
            <p14:sldId id="320"/>
            <p14:sldId id="315"/>
            <p14:sldId id="271"/>
            <p14:sldId id="318"/>
            <p14:sldId id="295"/>
            <p14:sldId id="323"/>
            <p14:sldId id="317"/>
            <p14:sldId id="29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B7A"/>
    <a:srgbClr val="00BB01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6" autoAdjust="0"/>
    <p:restoredTop sz="98186" autoAdjust="0"/>
  </p:normalViewPr>
  <p:slideViewPr>
    <p:cSldViewPr snapToGrid="0" snapToObjects="1">
      <p:cViewPr>
        <p:scale>
          <a:sx n="81" d="100"/>
          <a:sy n="81" d="100"/>
        </p:scale>
        <p:origin x="-2664" y="-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78628-E2B9-48EC-ABE3-F645687D7E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9BB651-4A6F-428E-A06E-6F9F74E07F17}" type="pres">
      <dgm:prSet presAssocID="{25478628-E2B9-48EC-ABE3-F645687D7E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0E7A5091-3CE5-4A63-BDFC-E1C59D2E5A8E}" type="presOf" srcId="{25478628-E2B9-48EC-ABE3-F645687D7E2E}" destId="{519BB651-4A6F-428E-A06E-6F9F74E07F17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478628-E2B9-48EC-ABE3-F645687D7E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9BB651-4A6F-428E-A06E-6F9F74E07F17}" type="pres">
      <dgm:prSet presAssocID="{25478628-E2B9-48EC-ABE3-F645687D7E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6EA9AE38-88ED-4C6D-97A6-15E25BD1DC7E}" type="presOf" srcId="{25478628-E2B9-48EC-ABE3-F645687D7E2E}" destId="{519BB651-4A6F-428E-A06E-6F9F74E07F17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478628-E2B9-48EC-ABE3-F645687D7E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9BB651-4A6F-428E-A06E-6F9F74E07F17}" type="pres">
      <dgm:prSet presAssocID="{25478628-E2B9-48EC-ABE3-F645687D7E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EA9D99C8-C503-4160-8F10-3FC361C85B7B}" type="presOf" srcId="{25478628-E2B9-48EC-ABE3-F645687D7E2E}" destId="{519BB651-4A6F-428E-A06E-6F9F74E07F17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478628-E2B9-48EC-ABE3-F645687D7E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9BB651-4A6F-428E-A06E-6F9F74E07F17}" type="pres">
      <dgm:prSet presAssocID="{25478628-E2B9-48EC-ABE3-F645687D7E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1C55832F-E25C-4DCA-9007-A8A16E158104}" type="presOf" srcId="{25478628-E2B9-48EC-ABE3-F645687D7E2E}" destId="{519BB651-4A6F-428E-A06E-6F9F74E07F17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3A507D-8303-4716-92A0-D054CC4BD6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BACC7B-3BD7-4A59-9E5B-A37BED787208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200" b="1" dirty="0" smtClean="0"/>
            <a:t>Jenny Reed</a:t>
          </a:r>
          <a:r>
            <a:rPr lang="en-US" sz="1200" dirty="0"/>
            <a:t/>
          </a:r>
          <a:br>
            <a:rPr lang="en-US" sz="1200" dirty="0"/>
          </a:br>
          <a:r>
            <a:rPr lang="en-US" sz="1200" i="0" dirty="0" smtClean="0"/>
            <a:t>(Interim Director)</a:t>
          </a:r>
          <a:endParaRPr lang="en-US" sz="1200" i="0" dirty="0"/>
        </a:p>
      </dgm:t>
    </dgm:pt>
    <dgm:pt modelId="{44D8DE93-34D8-4969-9650-FA6F053520D3}" type="parTrans" cxnId="{4186ED8C-1D07-4DF9-9911-F0D047F304F0}">
      <dgm:prSet/>
      <dgm:spPr/>
      <dgm:t>
        <a:bodyPr/>
        <a:lstStyle/>
        <a:p>
          <a:endParaRPr lang="en-US"/>
        </a:p>
      </dgm:t>
    </dgm:pt>
    <dgm:pt modelId="{0A1AA077-292E-47A0-B733-5212066E0C93}" type="sibTrans" cxnId="{4186ED8C-1D07-4DF9-9911-F0D047F304F0}">
      <dgm:prSet/>
      <dgm:spPr/>
      <dgm:t>
        <a:bodyPr/>
        <a:lstStyle/>
        <a:p>
          <a:endParaRPr lang="en-US"/>
        </a:p>
      </dgm:t>
    </dgm:pt>
    <dgm:pt modelId="{0E798DD9-9312-4171-8E55-BFCC82883122}">
      <dgm:prSet phldrT="[Text]"/>
      <dgm:spPr>
        <a:solidFill>
          <a:schemeClr val="tx2"/>
        </a:solidFill>
      </dgm:spPr>
      <dgm:t>
        <a:bodyPr anchor="t"/>
        <a:lstStyle/>
        <a:p>
          <a:r>
            <a:rPr lang="en-US" b="1" dirty="0" smtClean="0"/>
            <a:t>Alexis Griffin</a:t>
          </a:r>
          <a:endParaRPr lang="en-US" b="1" dirty="0"/>
        </a:p>
        <a:p>
          <a:r>
            <a:rPr lang="en-US" i="0" dirty="0" smtClean="0"/>
            <a:t>(Senior Budget Analyst)</a:t>
          </a:r>
          <a:endParaRPr lang="en-US" i="0" dirty="0"/>
        </a:p>
        <a:p>
          <a:r>
            <a:rPr lang="en-US" dirty="0" smtClean="0"/>
            <a:t>(Health and Human Services)</a:t>
          </a:r>
          <a:endParaRPr lang="en-US" dirty="0"/>
        </a:p>
      </dgm:t>
    </dgm:pt>
    <dgm:pt modelId="{40CE6858-249F-46AA-9C12-D81554C62C57}" type="parTrans" cxnId="{7E0C8917-F431-4335-9FB7-EE08A81C0A5C}">
      <dgm:prSet/>
      <dgm:spPr/>
      <dgm:t>
        <a:bodyPr/>
        <a:lstStyle/>
        <a:p>
          <a:endParaRPr lang="en-US"/>
        </a:p>
      </dgm:t>
    </dgm:pt>
    <dgm:pt modelId="{9FAEC7EE-95EB-4718-9A74-EADEDCD00EC8}" type="sibTrans" cxnId="{7E0C8917-F431-4335-9FB7-EE08A81C0A5C}">
      <dgm:prSet/>
      <dgm:spPr/>
      <dgm:t>
        <a:bodyPr/>
        <a:lstStyle/>
        <a:p>
          <a:endParaRPr lang="en-US"/>
        </a:p>
      </dgm:t>
    </dgm:pt>
    <dgm:pt modelId="{AA44A489-B3E1-4C58-BA5B-0E32CE307A50}">
      <dgm:prSet phldrT="[Text]"/>
      <dgm:spPr>
        <a:solidFill>
          <a:schemeClr val="tx2"/>
        </a:solidFill>
      </dgm:spPr>
      <dgm:t>
        <a:bodyPr anchor="t"/>
        <a:lstStyle/>
        <a:p>
          <a:r>
            <a:rPr lang="en-US" b="1" dirty="0"/>
            <a:t>Chris Murray</a:t>
          </a:r>
        </a:p>
        <a:p>
          <a:r>
            <a:rPr lang="en-US" i="0" dirty="0" smtClean="0"/>
            <a:t>(Senior </a:t>
          </a:r>
          <a:r>
            <a:rPr lang="en-US" i="0" dirty="0"/>
            <a:t>Budget </a:t>
          </a:r>
          <a:r>
            <a:rPr lang="en-US" i="0" dirty="0" smtClean="0"/>
            <a:t>Analyst)</a:t>
          </a:r>
          <a:endParaRPr lang="en-US" i="0" dirty="0"/>
        </a:p>
        <a:p>
          <a:r>
            <a:rPr lang="en-US" dirty="0"/>
            <a:t>(Government Direction &amp; Support)</a:t>
          </a:r>
        </a:p>
      </dgm:t>
    </dgm:pt>
    <dgm:pt modelId="{29E20417-B3E3-413B-9378-385BD0114C50}" type="parTrans" cxnId="{DD19FFE6-7928-46A3-A161-A407DC469BBC}">
      <dgm:prSet/>
      <dgm:spPr/>
      <dgm:t>
        <a:bodyPr/>
        <a:lstStyle/>
        <a:p>
          <a:endParaRPr lang="en-US"/>
        </a:p>
      </dgm:t>
    </dgm:pt>
    <dgm:pt modelId="{CA4A0E99-AC44-435E-A4DA-BD83BCD063A9}" type="sibTrans" cxnId="{DD19FFE6-7928-46A3-A161-A407DC469BBC}">
      <dgm:prSet/>
      <dgm:spPr/>
      <dgm:t>
        <a:bodyPr/>
        <a:lstStyle/>
        <a:p>
          <a:endParaRPr lang="en-US"/>
        </a:p>
      </dgm:t>
    </dgm:pt>
    <dgm:pt modelId="{899B20A5-7641-4978-AFCE-A2FEBFF8501E}">
      <dgm:prSet phldrT="[Text]"/>
      <dgm:spPr>
        <a:solidFill>
          <a:schemeClr val="tx2"/>
        </a:solidFill>
      </dgm:spPr>
      <dgm:t>
        <a:bodyPr anchor="t"/>
        <a:lstStyle/>
        <a:p>
          <a:r>
            <a:rPr lang="en-US" b="1" dirty="0" smtClean="0"/>
            <a:t>Jared </a:t>
          </a:r>
          <a:r>
            <a:rPr lang="en-US" b="1" dirty="0" err="1" smtClean="0"/>
            <a:t>Botchway</a:t>
          </a:r>
          <a:endParaRPr lang="en-US" b="1" dirty="0"/>
        </a:p>
        <a:p>
          <a:r>
            <a:rPr lang="en-US" i="0" dirty="0" smtClean="0"/>
            <a:t>(Budget Analyst)</a:t>
          </a:r>
          <a:endParaRPr lang="en-US" i="0" dirty="0"/>
        </a:p>
        <a:p>
          <a:r>
            <a:rPr lang="en-US" i="0" dirty="0"/>
            <a:t>(Public Works &amp; CIP)</a:t>
          </a:r>
        </a:p>
      </dgm:t>
    </dgm:pt>
    <dgm:pt modelId="{D7492327-080C-4A53-926E-6CB8F9DB19FE}" type="parTrans" cxnId="{83FC6C79-7392-4471-849D-6BB55503D5EB}">
      <dgm:prSet/>
      <dgm:spPr/>
      <dgm:t>
        <a:bodyPr/>
        <a:lstStyle/>
        <a:p>
          <a:endParaRPr lang="en-US"/>
        </a:p>
      </dgm:t>
    </dgm:pt>
    <dgm:pt modelId="{3C6AE436-94D1-4ACE-80DF-18D5C19FE830}" type="sibTrans" cxnId="{83FC6C79-7392-4471-849D-6BB55503D5EB}">
      <dgm:prSet/>
      <dgm:spPr/>
      <dgm:t>
        <a:bodyPr/>
        <a:lstStyle/>
        <a:p>
          <a:endParaRPr lang="en-US"/>
        </a:p>
      </dgm:t>
    </dgm:pt>
    <dgm:pt modelId="{C9930FAF-B1DB-463D-9C05-2D48DA886AEE}">
      <dgm:prSet phldrT="[Text]"/>
      <dgm:spPr>
        <a:solidFill>
          <a:schemeClr val="tx2"/>
        </a:solidFill>
      </dgm:spPr>
      <dgm:t>
        <a:bodyPr anchor="t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smtClean="0"/>
            <a:t>Colin </a:t>
          </a:r>
          <a:r>
            <a:rPr lang="en-US" b="1" dirty="0" err="1" smtClean="0"/>
            <a:t>Sollitt</a:t>
          </a:r>
          <a:endParaRPr lang="en-US" b="1" dirty="0" smtClean="0"/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b="1" dirty="0" smtClean="0"/>
            <a:t> </a:t>
          </a:r>
          <a:r>
            <a:rPr lang="en-US" i="0" dirty="0" smtClean="0"/>
            <a:t>(</a:t>
          </a:r>
          <a:r>
            <a:rPr lang="en-US" i="0" dirty="0" smtClean="0"/>
            <a:t>Budget Analyst)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i="0" dirty="0" smtClean="0"/>
            <a:t>(Economic Development)</a:t>
          </a:r>
          <a:endParaRPr lang="en-US" i="0" dirty="0"/>
        </a:p>
      </dgm:t>
    </dgm:pt>
    <dgm:pt modelId="{A5AF2325-17D5-4887-804A-F00B72BA4B9F}" type="parTrans" cxnId="{60B7866A-6A80-4811-8F03-3CB43B37295E}">
      <dgm:prSet/>
      <dgm:spPr/>
      <dgm:t>
        <a:bodyPr/>
        <a:lstStyle/>
        <a:p>
          <a:endParaRPr lang="en-US"/>
        </a:p>
      </dgm:t>
    </dgm:pt>
    <dgm:pt modelId="{CD33669D-3BB4-485A-98FD-95283A10A41A}" type="sibTrans" cxnId="{60B7866A-6A80-4811-8F03-3CB43B37295E}">
      <dgm:prSet/>
      <dgm:spPr/>
      <dgm:t>
        <a:bodyPr/>
        <a:lstStyle/>
        <a:p>
          <a:endParaRPr lang="en-US"/>
        </a:p>
      </dgm:t>
    </dgm:pt>
    <dgm:pt modelId="{A7FD77D6-72E0-4C55-BA75-9463F271F1AF}" type="asst">
      <dgm:prSet phldrT="[Text]"/>
      <dgm:spPr>
        <a:solidFill>
          <a:schemeClr val="tx2"/>
        </a:solidFill>
      </dgm:spPr>
      <dgm:t>
        <a:bodyPr anchor="t"/>
        <a:lstStyle/>
        <a:p>
          <a:r>
            <a:rPr lang="en-US" b="1" dirty="0" smtClean="0"/>
            <a:t>Vacant</a:t>
          </a:r>
          <a:r>
            <a:rPr lang="en-US" dirty="0"/>
            <a:t/>
          </a:r>
          <a:br>
            <a:rPr lang="en-US" dirty="0"/>
          </a:br>
          <a:r>
            <a:rPr lang="en-US" i="0" dirty="0" smtClean="0"/>
            <a:t>(Deputy Director)</a:t>
          </a:r>
          <a:r>
            <a:rPr lang="en-US" dirty="0"/>
            <a:t/>
          </a:r>
          <a:br>
            <a:rPr lang="en-US" dirty="0"/>
          </a:br>
          <a:r>
            <a:rPr lang="en-US" dirty="0"/>
            <a:t>(</a:t>
          </a:r>
          <a:r>
            <a:rPr lang="en-US" dirty="0" smtClean="0"/>
            <a:t>Education)</a:t>
          </a:r>
          <a:endParaRPr lang="en-US" dirty="0"/>
        </a:p>
      </dgm:t>
    </dgm:pt>
    <dgm:pt modelId="{20CECB34-B21D-403A-A139-F3BCC307D20C}" type="parTrans" cxnId="{3D1FB76C-49C1-4E7B-9FE3-63A1D39D4768}">
      <dgm:prSet/>
      <dgm:spPr/>
      <dgm:t>
        <a:bodyPr/>
        <a:lstStyle/>
        <a:p>
          <a:endParaRPr lang="en-US"/>
        </a:p>
      </dgm:t>
    </dgm:pt>
    <dgm:pt modelId="{6C997C4F-4F69-4A1F-81FE-64D12C8D71C7}" type="sibTrans" cxnId="{3D1FB76C-49C1-4E7B-9FE3-63A1D39D4768}">
      <dgm:prSet/>
      <dgm:spPr/>
      <dgm:t>
        <a:bodyPr/>
        <a:lstStyle/>
        <a:p>
          <a:endParaRPr lang="en-US"/>
        </a:p>
      </dgm:t>
    </dgm:pt>
    <dgm:pt modelId="{ED9BC016-D7F5-4142-8B75-F432567DD4EE}" type="asst">
      <dgm:prSet phldrT="[Text]"/>
      <dgm:spPr>
        <a:solidFill>
          <a:schemeClr val="tx2"/>
        </a:solidFill>
      </dgm:spPr>
      <dgm:t>
        <a:bodyPr anchor="t"/>
        <a:lstStyle/>
        <a:p>
          <a:r>
            <a:rPr lang="en-US" b="1" dirty="0" smtClean="0"/>
            <a:t>John McGraw</a:t>
          </a:r>
          <a:r>
            <a:rPr lang="en-US" dirty="0"/>
            <a:t/>
          </a:r>
          <a:br>
            <a:rPr lang="en-US" dirty="0"/>
          </a:br>
          <a:r>
            <a:rPr lang="en-US" dirty="0" smtClean="0"/>
            <a:t>(</a:t>
          </a:r>
          <a:r>
            <a:rPr lang="en-US" i="0" dirty="0" smtClean="0"/>
            <a:t>Deputy Director, CIP</a:t>
          </a:r>
          <a:r>
            <a:rPr lang="en-US" dirty="0" smtClean="0"/>
            <a:t>)</a:t>
          </a:r>
          <a:endParaRPr lang="en-US" dirty="0"/>
        </a:p>
      </dgm:t>
    </dgm:pt>
    <dgm:pt modelId="{0257A071-B4D1-44C8-9CFE-912E4E1E1B94}" type="sibTrans" cxnId="{090CEC6D-4B0C-44BF-9136-50A5DE001D30}">
      <dgm:prSet/>
      <dgm:spPr/>
      <dgm:t>
        <a:bodyPr/>
        <a:lstStyle/>
        <a:p>
          <a:endParaRPr lang="en-US"/>
        </a:p>
      </dgm:t>
    </dgm:pt>
    <dgm:pt modelId="{7F2DFDA4-11C7-43DC-90E9-3AA2B976DC31}" type="parTrans" cxnId="{090CEC6D-4B0C-44BF-9136-50A5DE001D30}">
      <dgm:prSet/>
      <dgm:spPr/>
      <dgm:t>
        <a:bodyPr/>
        <a:lstStyle/>
        <a:p>
          <a:endParaRPr lang="en-US"/>
        </a:p>
      </dgm:t>
    </dgm:pt>
    <dgm:pt modelId="{95DB118B-5269-48D2-B84E-53FEA014341A}">
      <dgm:prSet phldrT="[Text]"/>
      <dgm:spPr>
        <a:solidFill>
          <a:schemeClr val="tx2"/>
        </a:solidFill>
      </dgm:spPr>
      <dgm:t>
        <a:bodyPr anchor="t"/>
        <a:lstStyle/>
        <a:p>
          <a:r>
            <a:rPr lang="en-US" b="1" i="0" dirty="0" smtClean="0"/>
            <a:t>Daniel Kornfield </a:t>
          </a:r>
        </a:p>
        <a:p>
          <a:r>
            <a:rPr lang="en-US" i="0" dirty="0" smtClean="0"/>
            <a:t>(Senior Budget Analyst, Public Safety and Justice)</a:t>
          </a:r>
          <a:endParaRPr lang="en-US" i="0" dirty="0"/>
        </a:p>
      </dgm:t>
    </dgm:pt>
    <dgm:pt modelId="{AD0CBCAD-FE07-4785-879E-5D7A9836DBE5}" type="parTrans" cxnId="{0F3C091D-2035-40D8-94B9-55D666C9BD26}">
      <dgm:prSet/>
      <dgm:spPr/>
      <dgm:t>
        <a:bodyPr/>
        <a:lstStyle/>
        <a:p>
          <a:endParaRPr lang="en-US"/>
        </a:p>
      </dgm:t>
    </dgm:pt>
    <dgm:pt modelId="{415839D2-0934-4C13-A7F8-36D970D62031}" type="sibTrans" cxnId="{0F3C091D-2035-40D8-94B9-55D666C9BD26}">
      <dgm:prSet/>
      <dgm:spPr/>
      <dgm:t>
        <a:bodyPr/>
        <a:lstStyle/>
        <a:p>
          <a:endParaRPr lang="en-US"/>
        </a:p>
      </dgm:t>
    </dgm:pt>
    <dgm:pt modelId="{510A306D-73E1-412D-BAC5-F1084E7AA01C}" type="pres">
      <dgm:prSet presAssocID="{743A507D-8303-4716-92A0-D054CC4BD6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41066C0-4F2E-4A93-90E6-B4DC3758A60D}" type="pres">
      <dgm:prSet presAssocID="{3FBACC7B-3BD7-4A59-9E5B-A37BED787208}" presName="hierRoot1" presStyleCnt="0">
        <dgm:presLayoutVars>
          <dgm:hierBranch val="init"/>
        </dgm:presLayoutVars>
      </dgm:prSet>
      <dgm:spPr/>
    </dgm:pt>
    <dgm:pt modelId="{D039C005-647C-4C98-A051-0F5D01111A28}" type="pres">
      <dgm:prSet presAssocID="{3FBACC7B-3BD7-4A59-9E5B-A37BED787208}" presName="rootComposite1" presStyleCnt="0"/>
      <dgm:spPr/>
    </dgm:pt>
    <dgm:pt modelId="{9FC098E6-9A14-4B1A-8CCB-57DF09451FC8}" type="pres">
      <dgm:prSet presAssocID="{3FBACC7B-3BD7-4A59-9E5B-A37BED787208}" presName="rootText1" presStyleLbl="node0" presStyleIdx="0" presStyleCnt="1" custScaleX="116298" custScaleY="148768" custLinFactNeighborX="-4668" custLinFactNeighborY="-566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A6F30C-181D-493C-B9F1-1BF3C4817700}" type="pres">
      <dgm:prSet presAssocID="{3FBACC7B-3BD7-4A59-9E5B-A37BED78720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4558836-7A89-4CFC-9EBE-CDFD61F1A377}" type="pres">
      <dgm:prSet presAssocID="{3FBACC7B-3BD7-4A59-9E5B-A37BED787208}" presName="hierChild2" presStyleCnt="0"/>
      <dgm:spPr/>
    </dgm:pt>
    <dgm:pt modelId="{5BF9AFBD-AD1C-4DEF-99F3-968007A169AE}" type="pres">
      <dgm:prSet presAssocID="{40CE6858-249F-46AA-9C12-D81554C62C57}" presName="Name37" presStyleLbl="parChTrans1D2" presStyleIdx="0" presStyleCnt="7"/>
      <dgm:spPr/>
      <dgm:t>
        <a:bodyPr/>
        <a:lstStyle/>
        <a:p>
          <a:endParaRPr lang="en-US"/>
        </a:p>
      </dgm:t>
    </dgm:pt>
    <dgm:pt modelId="{6E38BDCB-4306-4A49-9572-2D23E228D16A}" type="pres">
      <dgm:prSet presAssocID="{0E798DD9-9312-4171-8E55-BFCC82883122}" presName="hierRoot2" presStyleCnt="0">
        <dgm:presLayoutVars>
          <dgm:hierBranch val="init"/>
        </dgm:presLayoutVars>
      </dgm:prSet>
      <dgm:spPr/>
    </dgm:pt>
    <dgm:pt modelId="{EC43553E-5A64-49B8-991D-DF8060FDABBA}" type="pres">
      <dgm:prSet presAssocID="{0E798DD9-9312-4171-8E55-BFCC82883122}" presName="rootComposite" presStyleCnt="0"/>
      <dgm:spPr/>
    </dgm:pt>
    <dgm:pt modelId="{933C4902-A1F4-4704-B420-0965C8A65E4E}" type="pres">
      <dgm:prSet presAssocID="{0E798DD9-9312-4171-8E55-BFCC82883122}" presName="rootText" presStyleLbl="node2" presStyleIdx="0" presStyleCnt="5" custScaleX="103378" custScaleY="121130" custLinFactNeighborX="6924" custLinFactNeighborY="-933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9D0A21-6D87-4395-8DD0-26719718C0A3}" type="pres">
      <dgm:prSet presAssocID="{0E798DD9-9312-4171-8E55-BFCC82883122}" presName="rootConnector" presStyleLbl="node2" presStyleIdx="0" presStyleCnt="5"/>
      <dgm:spPr/>
      <dgm:t>
        <a:bodyPr/>
        <a:lstStyle/>
        <a:p>
          <a:endParaRPr lang="en-US"/>
        </a:p>
      </dgm:t>
    </dgm:pt>
    <dgm:pt modelId="{4F6D3416-8E7E-40D2-B705-C1D8520BC0A7}" type="pres">
      <dgm:prSet presAssocID="{0E798DD9-9312-4171-8E55-BFCC82883122}" presName="hierChild4" presStyleCnt="0"/>
      <dgm:spPr/>
    </dgm:pt>
    <dgm:pt modelId="{650C3C3C-722F-4533-A9E8-A3DB98F49AA1}" type="pres">
      <dgm:prSet presAssocID="{0E798DD9-9312-4171-8E55-BFCC82883122}" presName="hierChild5" presStyleCnt="0"/>
      <dgm:spPr/>
    </dgm:pt>
    <dgm:pt modelId="{F16E142F-7061-4629-8B90-188CD0ADB1CB}" type="pres">
      <dgm:prSet presAssocID="{29E20417-B3E3-413B-9378-385BD0114C50}" presName="Name37" presStyleLbl="parChTrans1D2" presStyleIdx="1" presStyleCnt="7"/>
      <dgm:spPr/>
      <dgm:t>
        <a:bodyPr/>
        <a:lstStyle/>
        <a:p>
          <a:endParaRPr lang="en-US"/>
        </a:p>
      </dgm:t>
    </dgm:pt>
    <dgm:pt modelId="{3F07C042-5084-497C-936A-F2C2ACE64CF6}" type="pres">
      <dgm:prSet presAssocID="{AA44A489-B3E1-4C58-BA5B-0E32CE307A50}" presName="hierRoot2" presStyleCnt="0">
        <dgm:presLayoutVars>
          <dgm:hierBranch val="init"/>
        </dgm:presLayoutVars>
      </dgm:prSet>
      <dgm:spPr/>
    </dgm:pt>
    <dgm:pt modelId="{E0EC2CAB-D62A-4363-8E8F-1F49DE662811}" type="pres">
      <dgm:prSet presAssocID="{AA44A489-B3E1-4C58-BA5B-0E32CE307A50}" presName="rootComposite" presStyleCnt="0"/>
      <dgm:spPr/>
    </dgm:pt>
    <dgm:pt modelId="{0A161743-0854-4C8B-82F0-21BE39C80474}" type="pres">
      <dgm:prSet presAssocID="{AA44A489-B3E1-4C58-BA5B-0E32CE307A50}" presName="rootText" presStyleLbl="node2" presStyleIdx="1" presStyleCnt="5" custScaleX="104212" custScaleY="116298" custLinFactNeighborY="-933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ACBE71-B59F-42BD-9385-215B3A33EC18}" type="pres">
      <dgm:prSet presAssocID="{AA44A489-B3E1-4C58-BA5B-0E32CE307A50}" presName="rootConnector" presStyleLbl="node2" presStyleIdx="1" presStyleCnt="5"/>
      <dgm:spPr/>
      <dgm:t>
        <a:bodyPr/>
        <a:lstStyle/>
        <a:p>
          <a:endParaRPr lang="en-US"/>
        </a:p>
      </dgm:t>
    </dgm:pt>
    <dgm:pt modelId="{DA16BEDC-48DC-49DB-8746-BBA31461FFC8}" type="pres">
      <dgm:prSet presAssocID="{AA44A489-B3E1-4C58-BA5B-0E32CE307A50}" presName="hierChild4" presStyleCnt="0"/>
      <dgm:spPr/>
    </dgm:pt>
    <dgm:pt modelId="{C148CE6E-9D42-4BC2-B678-5D41DE2FEA10}" type="pres">
      <dgm:prSet presAssocID="{AA44A489-B3E1-4C58-BA5B-0E32CE307A50}" presName="hierChild5" presStyleCnt="0"/>
      <dgm:spPr/>
    </dgm:pt>
    <dgm:pt modelId="{ED1335EB-B931-42AE-9B16-2956DF1D14D2}" type="pres">
      <dgm:prSet presAssocID="{D7492327-080C-4A53-926E-6CB8F9DB19FE}" presName="Name37" presStyleLbl="parChTrans1D2" presStyleIdx="2" presStyleCnt="7"/>
      <dgm:spPr/>
      <dgm:t>
        <a:bodyPr/>
        <a:lstStyle/>
        <a:p>
          <a:endParaRPr lang="en-US"/>
        </a:p>
      </dgm:t>
    </dgm:pt>
    <dgm:pt modelId="{1BE3720B-C6FF-44B8-8A04-0E2837830121}" type="pres">
      <dgm:prSet presAssocID="{899B20A5-7641-4978-AFCE-A2FEBFF8501E}" presName="hierRoot2" presStyleCnt="0">
        <dgm:presLayoutVars>
          <dgm:hierBranch val="init"/>
        </dgm:presLayoutVars>
      </dgm:prSet>
      <dgm:spPr/>
    </dgm:pt>
    <dgm:pt modelId="{958A1BEF-D89E-4FDF-922B-1D6581BE3401}" type="pres">
      <dgm:prSet presAssocID="{899B20A5-7641-4978-AFCE-A2FEBFF8501E}" presName="rootComposite" presStyleCnt="0"/>
      <dgm:spPr/>
    </dgm:pt>
    <dgm:pt modelId="{D71095A8-F4A1-46B3-8717-391332E31741}" type="pres">
      <dgm:prSet presAssocID="{899B20A5-7641-4978-AFCE-A2FEBFF8501E}" presName="rootText" presStyleLbl="node2" presStyleIdx="2" presStyleCnt="5" custAng="0" custScaleX="103814" custScaleY="119629" custLinFactNeighborX="-4963" custLinFactNeighborY="-929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F65761-3F18-4CB1-9161-9039AE2C7005}" type="pres">
      <dgm:prSet presAssocID="{899B20A5-7641-4978-AFCE-A2FEBFF8501E}" presName="rootConnector" presStyleLbl="node2" presStyleIdx="2" presStyleCnt="5"/>
      <dgm:spPr/>
      <dgm:t>
        <a:bodyPr/>
        <a:lstStyle/>
        <a:p>
          <a:endParaRPr lang="en-US"/>
        </a:p>
      </dgm:t>
    </dgm:pt>
    <dgm:pt modelId="{619ABE38-1A58-4FF6-BD1F-044686DA57AC}" type="pres">
      <dgm:prSet presAssocID="{899B20A5-7641-4978-AFCE-A2FEBFF8501E}" presName="hierChild4" presStyleCnt="0"/>
      <dgm:spPr/>
    </dgm:pt>
    <dgm:pt modelId="{713D6F11-9560-419D-AA54-23CFA09327D9}" type="pres">
      <dgm:prSet presAssocID="{899B20A5-7641-4978-AFCE-A2FEBFF8501E}" presName="hierChild5" presStyleCnt="0"/>
      <dgm:spPr/>
    </dgm:pt>
    <dgm:pt modelId="{DA542375-FF99-401B-A033-11AF37F6D853}" type="pres">
      <dgm:prSet presAssocID="{A5AF2325-17D5-4887-804A-F00B72BA4B9F}" presName="Name37" presStyleLbl="parChTrans1D2" presStyleIdx="3" presStyleCnt="7"/>
      <dgm:spPr/>
      <dgm:t>
        <a:bodyPr/>
        <a:lstStyle/>
        <a:p>
          <a:endParaRPr lang="en-US"/>
        </a:p>
      </dgm:t>
    </dgm:pt>
    <dgm:pt modelId="{8E3DC251-15F5-4646-AC34-2E03354E5AE1}" type="pres">
      <dgm:prSet presAssocID="{C9930FAF-B1DB-463D-9C05-2D48DA886AEE}" presName="hierRoot2" presStyleCnt="0">
        <dgm:presLayoutVars>
          <dgm:hierBranch val="init"/>
        </dgm:presLayoutVars>
      </dgm:prSet>
      <dgm:spPr/>
    </dgm:pt>
    <dgm:pt modelId="{D12D8AF5-EEC5-433F-B7A7-A1E561FB78B3}" type="pres">
      <dgm:prSet presAssocID="{C9930FAF-B1DB-463D-9C05-2D48DA886AEE}" presName="rootComposite" presStyleCnt="0"/>
      <dgm:spPr/>
    </dgm:pt>
    <dgm:pt modelId="{D87514EF-FBED-4651-BB9A-B6DB20ABB958}" type="pres">
      <dgm:prSet presAssocID="{C9930FAF-B1DB-463D-9C05-2D48DA886AEE}" presName="rootText" presStyleLbl="node2" presStyleIdx="3" presStyleCnt="5" custScaleX="108906" custScaleY="119675" custLinFactNeighborX="-14762" custLinFactNeighborY="-931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4EB4E8-E040-41DF-B0E4-704DF89F543B}" type="pres">
      <dgm:prSet presAssocID="{C9930FAF-B1DB-463D-9C05-2D48DA886AEE}" presName="rootConnector" presStyleLbl="node2" presStyleIdx="3" presStyleCnt="5"/>
      <dgm:spPr/>
      <dgm:t>
        <a:bodyPr/>
        <a:lstStyle/>
        <a:p>
          <a:endParaRPr lang="en-US"/>
        </a:p>
      </dgm:t>
    </dgm:pt>
    <dgm:pt modelId="{CF37519F-97C6-4FFC-B2F6-73FF6F9023CB}" type="pres">
      <dgm:prSet presAssocID="{C9930FAF-B1DB-463D-9C05-2D48DA886AEE}" presName="hierChild4" presStyleCnt="0"/>
      <dgm:spPr/>
    </dgm:pt>
    <dgm:pt modelId="{1D99E3A6-1653-45FC-B5B3-15639855E6B4}" type="pres">
      <dgm:prSet presAssocID="{C9930FAF-B1DB-463D-9C05-2D48DA886AEE}" presName="hierChild5" presStyleCnt="0"/>
      <dgm:spPr/>
    </dgm:pt>
    <dgm:pt modelId="{60E271DA-B18F-47EA-8A7A-5DC6541716D5}" type="pres">
      <dgm:prSet presAssocID="{AD0CBCAD-FE07-4785-879E-5D7A9836DBE5}" presName="Name37" presStyleLbl="parChTrans1D2" presStyleIdx="4" presStyleCnt="7"/>
      <dgm:spPr/>
      <dgm:t>
        <a:bodyPr/>
        <a:lstStyle/>
        <a:p>
          <a:endParaRPr lang="en-US"/>
        </a:p>
      </dgm:t>
    </dgm:pt>
    <dgm:pt modelId="{8D4A6E00-CBE4-4A7C-AFA9-49FFAEC62ACD}" type="pres">
      <dgm:prSet presAssocID="{95DB118B-5269-48D2-B84E-53FEA014341A}" presName="hierRoot2" presStyleCnt="0">
        <dgm:presLayoutVars>
          <dgm:hierBranch val="init"/>
        </dgm:presLayoutVars>
      </dgm:prSet>
      <dgm:spPr/>
    </dgm:pt>
    <dgm:pt modelId="{DDF3D788-6ED1-45B9-9FE9-2D96CEF95EF8}" type="pres">
      <dgm:prSet presAssocID="{95DB118B-5269-48D2-B84E-53FEA014341A}" presName="rootComposite" presStyleCnt="0"/>
      <dgm:spPr/>
    </dgm:pt>
    <dgm:pt modelId="{D34ACF5F-2CEB-4E1C-92C8-2C7ECD8D6607}" type="pres">
      <dgm:prSet presAssocID="{95DB118B-5269-48D2-B84E-53FEA014341A}" presName="rootText" presStyleLbl="node2" presStyleIdx="4" presStyleCnt="5" custScaleX="117126" custScaleY="109256" custLinFactNeighborX="-20644" custLinFactNeighborY="-931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F5562F-F447-4FF5-8992-157ED29BF25A}" type="pres">
      <dgm:prSet presAssocID="{95DB118B-5269-48D2-B84E-53FEA014341A}" presName="rootConnector" presStyleLbl="node2" presStyleIdx="4" presStyleCnt="5"/>
      <dgm:spPr/>
      <dgm:t>
        <a:bodyPr/>
        <a:lstStyle/>
        <a:p>
          <a:endParaRPr lang="en-US"/>
        </a:p>
      </dgm:t>
    </dgm:pt>
    <dgm:pt modelId="{F5402C2B-D3A7-48AA-9B11-9C9F5CF891ED}" type="pres">
      <dgm:prSet presAssocID="{95DB118B-5269-48D2-B84E-53FEA014341A}" presName="hierChild4" presStyleCnt="0"/>
      <dgm:spPr/>
    </dgm:pt>
    <dgm:pt modelId="{92565542-E1C4-43CC-9D96-C2E6055AD45D}" type="pres">
      <dgm:prSet presAssocID="{95DB118B-5269-48D2-B84E-53FEA014341A}" presName="hierChild5" presStyleCnt="0"/>
      <dgm:spPr/>
    </dgm:pt>
    <dgm:pt modelId="{2FF57FF6-635F-4B4E-98D8-B4BBDD44E5ED}" type="pres">
      <dgm:prSet presAssocID="{3FBACC7B-3BD7-4A59-9E5B-A37BED787208}" presName="hierChild3" presStyleCnt="0"/>
      <dgm:spPr/>
    </dgm:pt>
    <dgm:pt modelId="{601549DE-1F81-46E8-8AE1-422261B342F9}" type="pres">
      <dgm:prSet presAssocID="{7F2DFDA4-11C7-43DC-90E9-3AA2B976DC31}" presName="Name111" presStyleLbl="parChTrans1D2" presStyleIdx="5" presStyleCnt="7"/>
      <dgm:spPr/>
      <dgm:t>
        <a:bodyPr/>
        <a:lstStyle/>
        <a:p>
          <a:endParaRPr lang="en-US"/>
        </a:p>
      </dgm:t>
    </dgm:pt>
    <dgm:pt modelId="{912A4F5B-369B-4508-9411-BFCA25C20F3D}" type="pres">
      <dgm:prSet presAssocID="{ED9BC016-D7F5-4142-8B75-F432567DD4EE}" presName="hierRoot3" presStyleCnt="0">
        <dgm:presLayoutVars>
          <dgm:hierBranch val="init"/>
        </dgm:presLayoutVars>
      </dgm:prSet>
      <dgm:spPr/>
    </dgm:pt>
    <dgm:pt modelId="{1B1196E5-E4C3-4234-A8FC-4FCEDE6198A5}" type="pres">
      <dgm:prSet presAssocID="{ED9BC016-D7F5-4142-8B75-F432567DD4EE}" presName="rootComposite3" presStyleCnt="0"/>
      <dgm:spPr/>
    </dgm:pt>
    <dgm:pt modelId="{BF87C26D-6D49-455A-8391-D6CFC6488E57}" type="pres">
      <dgm:prSet presAssocID="{ED9BC016-D7F5-4142-8B75-F432567DD4EE}" presName="rootText3" presStyleLbl="asst1" presStyleIdx="0" presStyleCnt="2" custScaleX="102606" custScaleY="106471" custLinFactX="43373" custLinFactNeighborX="100000" custLinFactNeighborY="-911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291D69C-9F52-4C76-B69D-A31AE13385E4}" type="pres">
      <dgm:prSet presAssocID="{ED9BC016-D7F5-4142-8B75-F432567DD4EE}" presName="rootConnector3" presStyleLbl="asst1" presStyleIdx="0" presStyleCnt="2"/>
      <dgm:spPr/>
      <dgm:t>
        <a:bodyPr/>
        <a:lstStyle/>
        <a:p>
          <a:endParaRPr lang="en-US"/>
        </a:p>
      </dgm:t>
    </dgm:pt>
    <dgm:pt modelId="{39DA412D-7E2E-4D42-B0F4-EC87FB29F437}" type="pres">
      <dgm:prSet presAssocID="{ED9BC016-D7F5-4142-8B75-F432567DD4EE}" presName="hierChild6" presStyleCnt="0"/>
      <dgm:spPr/>
    </dgm:pt>
    <dgm:pt modelId="{452D30A4-B985-4584-BE20-CB73F9299B26}" type="pres">
      <dgm:prSet presAssocID="{ED9BC016-D7F5-4142-8B75-F432567DD4EE}" presName="hierChild7" presStyleCnt="0"/>
      <dgm:spPr/>
    </dgm:pt>
    <dgm:pt modelId="{0B746189-107F-449B-8060-F82F731987F9}" type="pres">
      <dgm:prSet presAssocID="{20CECB34-B21D-403A-A139-F3BCC307D20C}" presName="Name111" presStyleLbl="parChTrans1D2" presStyleIdx="6" presStyleCnt="7"/>
      <dgm:spPr/>
      <dgm:t>
        <a:bodyPr/>
        <a:lstStyle/>
        <a:p>
          <a:endParaRPr lang="en-US"/>
        </a:p>
      </dgm:t>
    </dgm:pt>
    <dgm:pt modelId="{DCFB476B-2B18-490B-BE41-55AAC5CFF0EF}" type="pres">
      <dgm:prSet presAssocID="{A7FD77D6-72E0-4C55-BA75-9463F271F1AF}" presName="hierRoot3" presStyleCnt="0">
        <dgm:presLayoutVars>
          <dgm:hierBranch val="init"/>
        </dgm:presLayoutVars>
      </dgm:prSet>
      <dgm:spPr/>
    </dgm:pt>
    <dgm:pt modelId="{4E684923-AEEE-44D2-B3D4-9154B048D855}" type="pres">
      <dgm:prSet presAssocID="{A7FD77D6-72E0-4C55-BA75-9463F271F1AF}" presName="rootComposite3" presStyleCnt="0"/>
      <dgm:spPr/>
    </dgm:pt>
    <dgm:pt modelId="{0A1D2202-C536-486D-A56E-BEA5B231BF4F}" type="pres">
      <dgm:prSet presAssocID="{A7FD77D6-72E0-4C55-BA75-9463F271F1AF}" presName="rootText3" presStyleLbl="asst1" presStyleIdx="1" presStyleCnt="2" custScaleX="103855" custScaleY="111866" custLinFactX="-52022" custLinFactNeighborX="-100000" custLinFactNeighborY="-906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9EA412-AA1A-4A42-8BBF-D44271E97019}" type="pres">
      <dgm:prSet presAssocID="{A7FD77D6-72E0-4C55-BA75-9463F271F1AF}" presName="rootConnector3" presStyleLbl="asst1" presStyleIdx="1" presStyleCnt="2"/>
      <dgm:spPr/>
      <dgm:t>
        <a:bodyPr/>
        <a:lstStyle/>
        <a:p>
          <a:endParaRPr lang="en-US"/>
        </a:p>
      </dgm:t>
    </dgm:pt>
    <dgm:pt modelId="{71E67846-BA20-4299-BDE6-274D20F76615}" type="pres">
      <dgm:prSet presAssocID="{A7FD77D6-72E0-4C55-BA75-9463F271F1AF}" presName="hierChild6" presStyleCnt="0"/>
      <dgm:spPr/>
    </dgm:pt>
    <dgm:pt modelId="{EB36F656-8A4C-46B7-A0A0-3AA268E33892}" type="pres">
      <dgm:prSet presAssocID="{A7FD77D6-72E0-4C55-BA75-9463F271F1AF}" presName="hierChild7" presStyleCnt="0"/>
      <dgm:spPr/>
    </dgm:pt>
  </dgm:ptLst>
  <dgm:cxnLst>
    <dgm:cxn modelId="{60B7866A-6A80-4811-8F03-3CB43B37295E}" srcId="{3FBACC7B-3BD7-4A59-9E5B-A37BED787208}" destId="{C9930FAF-B1DB-463D-9C05-2D48DA886AEE}" srcOrd="5" destOrd="0" parTransId="{A5AF2325-17D5-4887-804A-F00B72BA4B9F}" sibTransId="{CD33669D-3BB4-485A-98FD-95283A10A41A}"/>
    <dgm:cxn modelId="{2849D6DE-A6A6-4C05-9770-10E05EECF258}" type="presOf" srcId="{95DB118B-5269-48D2-B84E-53FEA014341A}" destId="{D34ACF5F-2CEB-4E1C-92C8-2C7ECD8D6607}" srcOrd="0" destOrd="0" presId="urn:microsoft.com/office/officeart/2005/8/layout/orgChart1"/>
    <dgm:cxn modelId="{9B656540-7B28-4B8E-8730-9AC2E00E5B1A}" type="presOf" srcId="{C9930FAF-B1DB-463D-9C05-2D48DA886AEE}" destId="{D87514EF-FBED-4651-BB9A-B6DB20ABB958}" srcOrd="0" destOrd="0" presId="urn:microsoft.com/office/officeart/2005/8/layout/orgChart1"/>
    <dgm:cxn modelId="{09A4A5CD-2520-427E-80AA-EB6EB80BCB41}" type="presOf" srcId="{3FBACC7B-3BD7-4A59-9E5B-A37BED787208}" destId="{9FC098E6-9A14-4B1A-8CCB-57DF09451FC8}" srcOrd="0" destOrd="0" presId="urn:microsoft.com/office/officeart/2005/8/layout/orgChart1"/>
    <dgm:cxn modelId="{0F3C091D-2035-40D8-94B9-55D666C9BD26}" srcId="{3FBACC7B-3BD7-4A59-9E5B-A37BED787208}" destId="{95DB118B-5269-48D2-B84E-53FEA014341A}" srcOrd="6" destOrd="0" parTransId="{AD0CBCAD-FE07-4785-879E-5D7A9836DBE5}" sibTransId="{415839D2-0934-4C13-A7F8-36D970D62031}"/>
    <dgm:cxn modelId="{A630AB9A-1173-4129-A14B-11B4C7822A73}" type="presOf" srcId="{ED9BC016-D7F5-4142-8B75-F432567DD4EE}" destId="{BF87C26D-6D49-455A-8391-D6CFC6488E57}" srcOrd="0" destOrd="0" presId="urn:microsoft.com/office/officeart/2005/8/layout/orgChart1"/>
    <dgm:cxn modelId="{4186ED8C-1D07-4DF9-9911-F0D047F304F0}" srcId="{743A507D-8303-4716-92A0-D054CC4BD6C3}" destId="{3FBACC7B-3BD7-4A59-9E5B-A37BED787208}" srcOrd="0" destOrd="0" parTransId="{44D8DE93-34D8-4969-9650-FA6F053520D3}" sibTransId="{0A1AA077-292E-47A0-B733-5212066E0C93}"/>
    <dgm:cxn modelId="{090CEC6D-4B0C-44BF-9136-50A5DE001D30}" srcId="{3FBACC7B-3BD7-4A59-9E5B-A37BED787208}" destId="{ED9BC016-D7F5-4142-8B75-F432567DD4EE}" srcOrd="0" destOrd="0" parTransId="{7F2DFDA4-11C7-43DC-90E9-3AA2B976DC31}" sibTransId="{0257A071-B4D1-44C8-9CFE-912E4E1E1B94}"/>
    <dgm:cxn modelId="{4BCB3D53-05B9-496E-B407-80C45D950D3C}" type="presOf" srcId="{A7FD77D6-72E0-4C55-BA75-9463F271F1AF}" destId="{C29EA412-AA1A-4A42-8BBF-D44271E97019}" srcOrd="1" destOrd="0" presId="urn:microsoft.com/office/officeart/2005/8/layout/orgChart1"/>
    <dgm:cxn modelId="{D5E31F10-A367-4CC9-A17C-100E6543F210}" type="presOf" srcId="{29E20417-B3E3-413B-9378-385BD0114C50}" destId="{F16E142F-7061-4629-8B90-188CD0ADB1CB}" srcOrd="0" destOrd="0" presId="urn:microsoft.com/office/officeart/2005/8/layout/orgChart1"/>
    <dgm:cxn modelId="{DD19FFE6-7928-46A3-A161-A407DC469BBC}" srcId="{3FBACC7B-3BD7-4A59-9E5B-A37BED787208}" destId="{AA44A489-B3E1-4C58-BA5B-0E32CE307A50}" srcOrd="3" destOrd="0" parTransId="{29E20417-B3E3-413B-9378-385BD0114C50}" sibTransId="{CA4A0E99-AC44-435E-A4DA-BD83BCD063A9}"/>
    <dgm:cxn modelId="{DF1AFC6F-C052-4BF8-9933-FC2BA62017DF}" type="presOf" srcId="{0E798DD9-9312-4171-8E55-BFCC82883122}" destId="{933C4902-A1F4-4704-B420-0965C8A65E4E}" srcOrd="0" destOrd="0" presId="urn:microsoft.com/office/officeart/2005/8/layout/orgChart1"/>
    <dgm:cxn modelId="{A6F611C5-3D9E-4B00-8595-6A1149A2319B}" type="presOf" srcId="{D7492327-080C-4A53-926E-6CB8F9DB19FE}" destId="{ED1335EB-B931-42AE-9B16-2956DF1D14D2}" srcOrd="0" destOrd="0" presId="urn:microsoft.com/office/officeart/2005/8/layout/orgChart1"/>
    <dgm:cxn modelId="{233E9170-7FD3-4E52-BAC7-78DFBD508971}" type="presOf" srcId="{20CECB34-B21D-403A-A139-F3BCC307D20C}" destId="{0B746189-107F-449B-8060-F82F731987F9}" srcOrd="0" destOrd="0" presId="urn:microsoft.com/office/officeart/2005/8/layout/orgChart1"/>
    <dgm:cxn modelId="{FC4CFF5A-530C-4CE0-BD80-0E53FB75CADF}" type="presOf" srcId="{C9930FAF-B1DB-463D-9C05-2D48DA886AEE}" destId="{304EB4E8-E040-41DF-B0E4-704DF89F543B}" srcOrd="1" destOrd="0" presId="urn:microsoft.com/office/officeart/2005/8/layout/orgChart1"/>
    <dgm:cxn modelId="{72E6A288-5991-4A2D-B6AF-FFA2AD763D43}" type="presOf" srcId="{ED9BC016-D7F5-4142-8B75-F432567DD4EE}" destId="{E291D69C-9F52-4C76-B69D-A31AE13385E4}" srcOrd="1" destOrd="0" presId="urn:microsoft.com/office/officeart/2005/8/layout/orgChart1"/>
    <dgm:cxn modelId="{EABB60BA-5055-4094-978D-E5BEC879C5B3}" type="presOf" srcId="{40CE6858-249F-46AA-9C12-D81554C62C57}" destId="{5BF9AFBD-AD1C-4DEF-99F3-968007A169AE}" srcOrd="0" destOrd="0" presId="urn:microsoft.com/office/officeart/2005/8/layout/orgChart1"/>
    <dgm:cxn modelId="{E52BA9E4-F3EF-4745-A136-41A12D837FAE}" type="presOf" srcId="{899B20A5-7641-4978-AFCE-A2FEBFF8501E}" destId="{B7F65761-3F18-4CB1-9161-9039AE2C7005}" srcOrd="1" destOrd="0" presId="urn:microsoft.com/office/officeart/2005/8/layout/orgChart1"/>
    <dgm:cxn modelId="{B411519F-75BE-42CE-B5C3-A3EB41837977}" type="presOf" srcId="{743A507D-8303-4716-92A0-D054CC4BD6C3}" destId="{510A306D-73E1-412D-BAC5-F1084E7AA01C}" srcOrd="0" destOrd="0" presId="urn:microsoft.com/office/officeart/2005/8/layout/orgChart1"/>
    <dgm:cxn modelId="{81CE8B5A-E485-489B-A776-1DC7B4F854FF}" type="presOf" srcId="{7F2DFDA4-11C7-43DC-90E9-3AA2B976DC31}" destId="{601549DE-1F81-46E8-8AE1-422261B342F9}" srcOrd="0" destOrd="0" presId="urn:microsoft.com/office/officeart/2005/8/layout/orgChart1"/>
    <dgm:cxn modelId="{6FD44557-48D5-4CD1-A232-C13148C77F34}" type="presOf" srcId="{A7FD77D6-72E0-4C55-BA75-9463F271F1AF}" destId="{0A1D2202-C536-486D-A56E-BEA5B231BF4F}" srcOrd="0" destOrd="0" presId="urn:microsoft.com/office/officeart/2005/8/layout/orgChart1"/>
    <dgm:cxn modelId="{67DC212C-084D-4B81-9207-324BACDECA1E}" type="presOf" srcId="{A5AF2325-17D5-4887-804A-F00B72BA4B9F}" destId="{DA542375-FF99-401B-A033-11AF37F6D853}" srcOrd="0" destOrd="0" presId="urn:microsoft.com/office/officeart/2005/8/layout/orgChart1"/>
    <dgm:cxn modelId="{7E0C8917-F431-4335-9FB7-EE08A81C0A5C}" srcId="{3FBACC7B-3BD7-4A59-9E5B-A37BED787208}" destId="{0E798DD9-9312-4171-8E55-BFCC82883122}" srcOrd="2" destOrd="0" parTransId="{40CE6858-249F-46AA-9C12-D81554C62C57}" sibTransId="{9FAEC7EE-95EB-4718-9A74-EADEDCD00EC8}"/>
    <dgm:cxn modelId="{1D1392FA-7B9A-4B9D-ABA7-3F5A860BD698}" type="presOf" srcId="{95DB118B-5269-48D2-B84E-53FEA014341A}" destId="{29F5562F-F447-4FF5-8992-157ED29BF25A}" srcOrd="1" destOrd="0" presId="urn:microsoft.com/office/officeart/2005/8/layout/orgChart1"/>
    <dgm:cxn modelId="{83FC6C79-7392-4471-849D-6BB55503D5EB}" srcId="{3FBACC7B-3BD7-4A59-9E5B-A37BED787208}" destId="{899B20A5-7641-4978-AFCE-A2FEBFF8501E}" srcOrd="4" destOrd="0" parTransId="{D7492327-080C-4A53-926E-6CB8F9DB19FE}" sibTransId="{3C6AE436-94D1-4ACE-80DF-18D5C19FE830}"/>
    <dgm:cxn modelId="{2649F9D8-6842-4E16-AA04-16AF15E4F723}" type="presOf" srcId="{0E798DD9-9312-4171-8E55-BFCC82883122}" destId="{419D0A21-6D87-4395-8DD0-26719718C0A3}" srcOrd="1" destOrd="0" presId="urn:microsoft.com/office/officeart/2005/8/layout/orgChart1"/>
    <dgm:cxn modelId="{19D4046C-2AAF-4305-B0E8-68E8B0CC81A1}" type="presOf" srcId="{3FBACC7B-3BD7-4A59-9E5B-A37BED787208}" destId="{82A6F30C-181D-493C-B9F1-1BF3C4817700}" srcOrd="1" destOrd="0" presId="urn:microsoft.com/office/officeart/2005/8/layout/orgChart1"/>
    <dgm:cxn modelId="{7924D931-F66C-4425-B6C0-6E39A496FCB5}" type="presOf" srcId="{AD0CBCAD-FE07-4785-879E-5D7A9836DBE5}" destId="{60E271DA-B18F-47EA-8A7A-5DC6541716D5}" srcOrd="0" destOrd="0" presId="urn:microsoft.com/office/officeart/2005/8/layout/orgChart1"/>
    <dgm:cxn modelId="{A2B14AF0-28AB-44DC-90CA-A6F0DF9520AF}" type="presOf" srcId="{AA44A489-B3E1-4C58-BA5B-0E32CE307A50}" destId="{0A161743-0854-4C8B-82F0-21BE39C80474}" srcOrd="0" destOrd="0" presId="urn:microsoft.com/office/officeart/2005/8/layout/orgChart1"/>
    <dgm:cxn modelId="{955B143E-BDE3-4ADF-8A13-8860203D6FCF}" type="presOf" srcId="{AA44A489-B3E1-4C58-BA5B-0E32CE307A50}" destId="{17ACBE71-B59F-42BD-9385-215B3A33EC18}" srcOrd="1" destOrd="0" presId="urn:microsoft.com/office/officeart/2005/8/layout/orgChart1"/>
    <dgm:cxn modelId="{D1A85E32-731D-46D9-8B96-400020B5B416}" type="presOf" srcId="{899B20A5-7641-4978-AFCE-A2FEBFF8501E}" destId="{D71095A8-F4A1-46B3-8717-391332E31741}" srcOrd="0" destOrd="0" presId="urn:microsoft.com/office/officeart/2005/8/layout/orgChart1"/>
    <dgm:cxn modelId="{3D1FB76C-49C1-4E7B-9FE3-63A1D39D4768}" srcId="{3FBACC7B-3BD7-4A59-9E5B-A37BED787208}" destId="{A7FD77D6-72E0-4C55-BA75-9463F271F1AF}" srcOrd="1" destOrd="0" parTransId="{20CECB34-B21D-403A-A139-F3BCC307D20C}" sibTransId="{6C997C4F-4F69-4A1F-81FE-64D12C8D71C7}"/>
    <dgm:cxn modelId="{3C805FB3-ED6E-4D7B-903D-3BB0E6237D0F}" type="presParOf" srcId="{510A306D-73E1-412D-BAC5-F1084E7AA01C}" destId="{D41066C0-4F2E-4A93-90E6-B4DC3758A60D}" srcOrd="0" destOrd="0" presId="urn:microsoft.com/office/officeart/2005/8/layout/orgChart1"/>
    <dgm:cxn modelId="{DC514C29-C465-4C60-8E80-3D5265F69312}" type="presParOf" srcId="{D41066C0-4F2E-4A93-90E6-B4DC3758A60D}" destId="{D039C005-647C-4C98-A051-0F5D01111A28}" srcOrd="0" destOrd="0" presId="urn:microsoft.com/office/officeart/2005/8/layout/orgChart1"/>
    <dgm:cxn modelId="{2C052366-EE3B-4DD0-A6D0-BD2E8C9257A2}" type="presParOf" srcId="{D039C005-647C-4C98-A051-0F5D01111A28}" destId="{9FC098E6-9A14-4B1A-8CCB-57DF09451FC8}" srcOrd="0" destOrd="0" presId="urn:microsoft.com/office/officeart/2005/8/layout/orgChart1"/>
    <dgm:cxn modelId="{F0EB7C67-C9DB-4738-99E0-8C2EA1E8E830}" type="presParOf" srcId="{D039C005-647C-4C98-A051-0F5D01111A28}" destId="{82A6F30C-181D-493C-B9F1-1BF3C4817700}" srcOrd="1" destOrd="0" presId="urn:microsoft.com/office/officeart/2005/8/layout/orgChart1"/>
    <dgm:cxn modelId="{9B8677AC-9374-4679-B05C-84DF86C4C787}" type="presParOf" srcId="{D41066C0-4F2E-4A93-90E6-B4DC3758A60D}" destId="{64558836-7A89-4CFC-9EBE-CDFD61F1A377}" srcOrd="1" destOrd="0" presId="urn:microsoft.com/office/officeart/2005/8/layout/orgChart1"/>
    <dgm:cxn modelId="{76D692EB-30AA-46A4-AB6D-32CDEF876B6E}" type="presParOf" srcId="{64558836-7A89-4CFC-9EBE-CDFD61F1A377}" destId="{5BF9AFBD-AD1C-4DEF-99F3-968007A169AE}" srcOrd="0" destOrd="0" presId="urn:microsoft.com/office/officeart/2005/8/layout/orgChart1"/>
    <dgm:cxn modelId="{014C6499-78A5-4D12-A363-C39296B888C3}" type="presParOf" srcId="{64558836-7A89-4CFC-9EBE-CDFD61F1A377}" destId="{6E38BDCB-4306-4A49-9572-2D23E228D16A}" srcOrd="1" destOrd="0" presId="urn:microsoft.com/office/officeart/2005/8/layout/orgChart1"/>
    <dgm:cxn modelId="{1C19C141-7786-45C8-BBE8-74ECB3E87151}" type="presParOf" srcId="{6E38BDCB-4306-4A49-9572-2D23E228D16A}" destId="{EC43553E-5A64-49B8-991D-DF8060FDABBA}" srcOrd="0" destOrd="0" presId="urn:microsoft.com/office/officeart/2005/8/layout/orgChart1"/>
    <dgm:cxn modelId="{0FAE8BC6-5E78-444D-AF10-4F05FFDC96F6}" type="presParOf" srcId="{EC43553E-5A64-49B8-991D-DF8060FDABBA}" destId="{933C4902-A1F4-4704-B420-0965C8A65E4E}" srcOrd="0" destOrd="0" presId="urn:microsoft.com/office/officeart/2005/8/layout/orgChart1"/>
    <dgm:cxn modelId="{77B641C8-2B21-426E-8153-332298A2E2FE}" type="presParOf" srcId="{EC43553E-5A64-49B8-991D-DF8060FDABBA}" destId="{419D0A21-6D87-4395-8DD0-26719718C0A3}" srcOrd="1" destOrd="0" presId="urn:microsoft.com/office/officeart/2005/8/layout/orgChart1"/>
    <dgm:cxn modelId="{AD539FED-8EE7-4438-ACEC-C77CDF3887EE}" type="presParOf" srcId="{6E38BDCB-4306-4A49-9572-2D23E228D16A}" destId="{4F6D3416-8E7E-40D2-B705-C1D8520BC0A7}" srcOrd="1" destOrd="0" presId="urn:microsoft.com/office/officeart/2005/8/layout/orgChart1"/>
    <dgm:cxn modelId="{B60384A6-DCAC-4608-9004-66C2216BC807}" type="presParOf" srcId="{6E38BDCB-4306-4A49-9572-2D23E228D16A}" destId="{650C3C3C-722F-4533-A9E8-A3DB98F49AA1}" srcOrd="2" destOrd="0" presId="urn:microsoft.com/office/officeart/2005/8/layout/orgChart1"/>
    <dgm:cxn modelId="{0CCFF9E8-50A0-4439-8CDC-F4C367501D31}" type="presParOf" srcId="{64558836-7A89-4CFC-9EBE-CDFD61F1A377}" destId="{F16E142F-7061-4629-8B90-188CD0ADB1CB}" srcOrd="2" destOrd="0" presId="urn:microsoft.com/office/officeart/2005/8/layout/orgChart1"/>
    <dgm:cxn modelId="{8E72C9F7-2F5F-4FE3-93F1-4651A4B02488}" type="presParOf" srcId="{64558836-7A89-4CFC-9EBE-CDFD61F1A377}" destId="{3F07C042-5084-497C-936A-F2C2ACE64CF6}" srcOrd="3" destOrd="0" presId="urn:microsoft.com/office/officeart/2005/8/layout/orgChart1"/>
    <dgm:cxn modelId="{ADB7CDFE-CEEB-45FC-98C8-BBD24548E17E}" type="presParOf" srcId="{3F07C042-5084-497C-936A-F2C2ACE64CF6}" destId="{E0EC2CAB-D62A-4363-8E8F-1F49DE662811}" srcOrd="0" destOrd="0" presId="urn:microsoft.com/office/officeart/2005/8/layout/orgChart1"/>
    <dgm:cxn modelId="{B95F8E6E-13A9-4D5B-AA08-B58A4150E6A6}" type="presParOf" srcId="{E0EC2CAB-D62A-4363-8E8F-1F49DE662811}" destId="{0A161743-0854-4C8B-82F0-21BE39C80474}" srcOrd="0" destOrd="0" presId="urn:microsoft.com/office/officeart/2005/8/layout/orgChart1"/>
    <dgm:cxn modelId="{39092FFC-6CFB-433E-A7F0-956D9B313CF9}" type="presParOf" srcId="{E0EC2CAB-D62A-4363-8E8F-1F49DE662811}" destId="{17ACBE71-B59F-42BD-9385-215B3A33EC18}" srcOrd="1" destOrd="0" presId="urn:microsoft.com/office/officeart/2005/8/layout/orgChart1"/>
    <dgm:cxn modelId="{9BD5F90B-DFAD-4072-B784-1FFE53CF68FF}" type="presParOf" srcId="{3F07C042-5084-497C-936A-F2C2ACE64CF6}" destId="{DA16BEDC-48DC-49DB-8746-BBA31461FFC8}" srcOrd="1" destOrd="0" presId="urn:microsoft.com/office/officeart/2005/8/layout/orgChart1"/>
    <dgm:cxn modelId="{EE381B60-2EE8-43DC-8E3A-4BFB3EE987C5}" type="presParOf" srcId="{3F07C042-5084-497C-936A-F2C2ACE64CF6}" destId="{C148CE6E-9D42-4BC2-B678-5D41DE2FEA10}" srcOrd="2" destOrd="0" presId="urn:microsoft.com/office/officeart/2005/8/layout/orgChart1"/>
    <dgm:cxn modelId="{4C96CC86-81CD-4F96-8975-E85A858A56BA}" type="presParOf" srcId="{64558836-7A89-4CFC-9EBE-CDFD61F1A377}" destId="{ED1335EB-B931-42AE-9B16-2956DF1D14D2}" srcOrd="4" destOrd="0" presId="urn:microsoft.com/office/officeart/2005/8/layout/orgChart1"/>
    <dgm:cxn modelId="{1EC2E015-EE29-4F99-9C36-FE42A78FA3E5}" type="presParOf" srcId="{64558836-7A89-4CFC-9EBE-CDFD61F1A377}" destId="{1BE3720B-C6FF-44B8-8A04-0E2837830121}" srcOrd="5" destOrd="0" presId="urn:microsoft.com/office/officeart/2005/8/layout/orgChart1"/>
    <dgm:cxn modelId="{9F0A9D6F-FDBC-4CB6-B27F-A2E01B24CF6F}" type="presParOf" srcId="{1BE3720B-C6FF-44B8-8A04-0E2837830121}" destId="{958A1BEF-D89E-4FDF-922B-1D6581BE3401}" srcOrd="0" destOrd="0" presId="urn:microsoft.com/office/officeart/2005/8/layout/orgChart1"/>
    <dgm:cxn modelId="{182902F2-0D60-4D4C-A4D6-072703AF6A91}" type="presParOf" srcId="{958A1BEF-D89E-4FDF-922B-1D6581BE3401}" destId="{D71095A8-F4A1-46B3-8717-391332E31741}" srcOrd="0" destOrd="0" presId="urn:microsoft.com/office/officeart/2005/8/layout/orgChart1"/>
    <dgm:cxn modelId="{AE58DF24-75A2-4920-88C0-37D7C77977C5}" type="presParOf" srcId="{958A1BEF-D89E-4FDF-922B-1D6581BE3401}" destId="{B7F65761-3F18-4CB1-9161-9039AE2C7005}" srcOrd="1" destOrd="0" presId="urn:microsoft.com/office/officeart/2005/8/layout/orgChart1"/>
    <dgm:cxn modelId="{A4AD0741-2691-4EC6-9C7A-F33FF44726B6}" type="presParOf" srcId="{1BE3720B-C6FF-44B8-8A04-0E2837830121}" destId="{619ABE38-1A58-4FF6-BD1F-044686DA57AC}" srcOrd="1" destOrd="0" presId="urn:microsoft.com/office/officeart/2005/8/layout/orgChart1"/>
    <dgm:cxn modelId="{E93EEF3A-613F-4FF4-85A4-20338CAA690F}" type="presParOf" srcId="{1BE3720B-C6FF-44B8-8A04-0E2837830121}" destId="{713D6F11-9560-419D-AA54-23CFA09327D9}" srcOrd="2" destOrd="0" presId="urn:microsoft.com/office/officeart/2005/8/layout/orgChart1"/>
    <dgm:cxn modelId="{6A0B8DA4-B266-463F-954C-A10125ADEA26}" type="presParOf" srcId="{64558836-7A89-4CFC-9EBE-CDFD61F1A377}" destId="{DA542375-FF99-401B-A033-11AF37F6D853}" srcOrd="6" destOrd="0" presId="urn:microsoft.com/office/officeart/2005/8/layout/orgChart1"/>
    <dgm:cxn modelId="{AD4CA136-0AD7-4F97-AD47-626ADC535904}" type="presParOf" srcId="{64558836-7A89-4CFC-9EBE-CDFD61F1A377}" destId="{8E3DC251-15F5-4646-AC34-2E03354E5AE1}" srcOrd="7" destOrd="0" presId="urn:microsoft.com/office/officeart/2005/8/layout/orgChart1"/>
    <dgm:cxn modelId="{22C73437-2EA3-4A79-AF7B-E05EDF29C9A4}" type="presParOf" srcId="{8E3DC251-15F5-4646-AC34-2E03354E5AE1}" destId="{D12D8AF5-EEC5-433F-B7A7-A1E561FB78B3}" srcOrd="0" destOrd="0" presId="urn:microsoft.com/office/officeart/2005/8/layout/orgChart1"/>
    <dgm:cxn modelId="{39A61960-C55A-48D7-9971-0527CDAFA268}" type="presParOf" srcId="{D12D8AF5-EEC5-433F-B7A7-A1E561FB78B3}" destId="{D87514EF-FBED-4651-BB9A-B6DB20ABB958}" srcOrd="0" destOrd="0" presId="urn:microsoft.com/office/officeart/2005/8/layout/orgChart1"/>
    <dgm:cxn modelId="{84C5DB9D-5F47-41DF-8C59-D6ACA4901C13}" type="presParOf" srcId="{D12D8AF5-EEC5-433F-B7A7-A1E561FB78B3}" destId="{304EB4E8-E040-41DF-B0E4-704DF89F543B}" srcOrd="1" destOrd="0" presId="urn:microsoft.com/office/officeart/2005/8/layout/orgChart1"/>
    <dgm:cxn modelId="{06696F02-A644-4854-AC23-38F1350B169C}" type="presParOf" srcId="{8E3DC251-15F5-4646-AC34-2E03354E5AE1}" destId="{CF37519F-97C6-4FFC-B2F6-73FF6F9023CB}" srcOrd="1" destOrd="0" presId="urn:microsoft.com/office/officeart/2005/8/layout/orgChart1"/>
    <dgm:cxn modelId="{E20DF4A4-AA2B-4DDC-94AD-BD7745D3BEEE}" type="presParOf" srcId="{8E3DC251-15F5-4646-AC34-2E03354E5AE1}" destId="{1D99E3A6-1653-45FC-B5B3-15639855E6B4}" srcOrd="2" destOrd="0" presId="urn:microsoft.com/office/officeart/2005/8/layout/orgChart1"/>
    <dgm:cxn modelId="{8E174FAC-844A-41BF-942B-95CD7ECD3430}" type="presParOf" srcId="{64558836-7A89-4CFC-9EBE-CDFD61F1A377}" destId="{60E271DA-B18F-47EA-8A7A-5DC6541716D5}" srcOrd="8" destOrd="0" presId="urn:microsoft.com/office/officeart/2005/8/layout/orgChart1"/>
    <dgm:cxn modelId="{5C67707B-DA96-4479-8ACA-1DB4146C5077}" type="presParOf" srcId="{64558836-7A89-4CFC-9EBE-CDFD61F1A377}" destId="{8D4A6E00-CBE4-4A7C-AFA9-49FFAEC62ACD}" srcOrd="9" destOrd="0" presId="urn:microsoft.com/office/officeart/2005/8/layout/orgChart1"/>
    <dgm:cxn modelId="{74BB1D3F-1E08-4C35-978E-690A23872886}" type="presParOf" srcId="{8D4A6E00-CBE4-4A7C-AFA9-49FFAEC62ACD}" destId="{DDF3D788-6ED1-45B9-9FE9-2D96CEF95EF8}" srcOrd="0" destOrd="0" presId="urn:microsoft.com/office/officeart/2005/8/layout/orgChart1"/>
    <dgm:cxn modelId="{18B67287-129E-4E63-990E-6D90DB9444AF}" type="presParOf" srcId="{DDF3D788-6ED1-45B9-9FE9-2D96CEF95EF8}" destId="{D34ACF5F-2CEB-4E1C-92C8-2C7ECD8D6607}" srcOrd="0" destOrd="0" presId="urn:microsoft.com/office/officeart/2005/8/layout/orgChart1"/>
    <dgm:cxn modelId="{50860C4B-1C63-4548-B85C-C0C5BF07B5FB}" type="presParOf" srcId="{DDF3D788-6ED1-45B9-9FE9-2D96CEF95EF8}" destId="{29F5562F-F447-4FF5-8992-157ED29BF25A}" srcOrd="1" destOrd="0" presId="urn:microsoft.com/office/officeart/2005/8/layout/orgChart1"/>
    <dgm:cxn modelId="{31AAF648-1001-4430-8F0B-4101030782F8}" type="presParOf" srcId="{8D4A6E00-CBE4-4A7C-AFA9-49FFAEC62ACD}" destId="{F5402C2B-D3A7-48AA-9B11-9C9F5CF891ED}" srcOrd="1" destOrd="0" presId="urn:microsoft.com/office/officeart/2005/8/layout/orgChart1"/>
    <dgm:cxn modelId="{88B246F6-E606-4600-83CB-B4B280845B9F}" type="presParOf" srcId="{8D4A6E00-CBE4-4A7C-AFA9-49FFAEC62ACD}" destId="{92565542-E1C4-43CC-9D96-C2E6055AD45D}" srcOrd="2" destOrd="0" presId="urn:microsoft.com/office/officeart/2005/8/layout/orgChart1"/>
    <dgm:cxn modelId="{1CF2C8F3-ADF7-4CC3-B2FB-9E3A287CADFC}" type="presParOf" srcId="{D41066C0-4F2E-4A93-90E6-B4DC3758A60D}" destId="{2FF57FF6-635F-4B4E-98D8-B4BBDD44E5ED}" srcOrd="2" destOrd="0" presId="urn:microsoft.com/office/officeart/2005/8/layout/orgChart1"/>
    <dgm:cxn modelId="{C48EF6DD-1F57-4D4E-98FB-7C7C4B804F65}" type="presParOf" srcId="{2FF57FF6-635F-4B4E-98D8-B4BBDD44E5ED}" destId="{601549DE-1F81-46E8-8AE1-422261B342F9}" srcOrd="0" destOrd="0" presId="urn:microsoft.com/office/officeart/2005/8/layout/orgChart1"/>
    <dgm:cxn modelId="{D84B26B9-D586-4247-8255-DA58B269944F}" type="presParOf" srcId="{2FF57FF6-635F-4B4E-98D8-B4BBDD44E5ED}" destId="{912A4F5B-369B-4508-9411-BFCA25C20F3D}" srcOrd="1" destOrd="0" presId="urn:microsoft.com/office/officeart/2005/8/layout/orgChart1"/>
    <dgm:cxn modelId="{C51DCB47-487A-4DB3-AAB6-22E0E4D03497}" type="presParOf" srcId="{912A4F5B-369B-4508-9411-BFCA25C20F3D}" destId="{1B1196E5-E4C3-4234-A8FC-4FCEDE6198A5}" srcOrd="0" destOrd="0" presId="urn:microsoft.com/office/officeart/2005/8/layout/orgChart1"/>
    <dgm:cxn modelId="{BAC30C3F-9D4A-42F7-8410-6729FFA11D4F}" type="presParOf" srcId="{1B1196E5-E4C3-4234-A8FC-4FCEDE6198A5}" destId="{BF87C26D-6D49-455A-8391-D6CFC6488E57}" srcOrd="0" destOrd="0" presId="urn:microsoft.com/office/officeart/2005/8/layout/orgChart1"/>
    <dgm:cxn modelId="{E15E7131-F16F-4AA5-80C0-D7B38D960F32}" type="presParOf" srcId="{1B1196E5-E4C3-4234-A8FC-4FCEDE6198A5}" destId="{E291D69C-9F52-4C76-B69D-A31AE13385E4}" srcOrd="1" destOrd="0" presId="urn:microsoft.com/office/officeart/2005/8/layout/orgChart1"/>
    <dgm:cxn modelId="{57E2FC52-3250-4C6D-A5B9-CFEF418D8D2D}" type="presParOf" srcId="{912A4F5B-369B-4508-9411-BFCA25C20F3D}" destId="{39DA412D-7E2E-4D42-B0F4-EC87FB29F437}" srcOrd="1" destOrd="0" presId="urn:microsoft.com/office/officeart/2005/8/layout/orgChart1"/>
    <dgm:cxn modelId="{E55265A9-E167-4DDE-AC03-521306FDBA76}" type="presParOf" srcId="{912A4F5B-369B-4508-9411-BFCA25C20F3D}" destId="{452D30A4-B985-4584-BE20-CB73F9299B26}" srcOrd="2" destOrd="0" presId="urn:microsoft.com/office/officeart/2005/8/layout/orgChart1"/>
    <dgm:cxn modelId="{322B3EE1-6C96-4AB3-8342-7EC75B180B80}" type="presParOf" srcId="{2FF57FF6-635F-4B4E-98D8-B4BBDD44E5ED}" destId="{0B746189-107F-449B-8060-F82F731987F9}" srcOrd="2" destOrd="0" presId="urn:microsoft.com/office/officeart/2005/8/layout/orgChart1"/>
    <dgm:cxn modelId="{87F6A67F-D049-4C9A-A808-0AF945A3A886}" type="presParOf" srcId="{2FF57FF6-635F-4B4E-98D8-B4BBDD44E5ED}" destId="{DCFB476B-2B18-490B-BE41-55AAC5CFF0EF}" srcOrd="3" destOrd="0" presId="urn:microsoft.com/office/officeart/2005/8/layout/orgChart1"/>
    <dgm:cxn modelId="{E18BE684-64E5-414C-B384-81A01E5C0546}" type="presParOf" srcId="{DCFB476B-2B18-490B-BE41-55AAC5CFF0EF}" destId="{4E684923-AEEE-44D2-B3D4-9154B048D855}" srcOrd="0" destOrd="0" presId="urn:microsoft.com/office/officeart/2005/8/layout/orgChart1"/>
    <dgm:cxn modelId="{C9F85D54-BBD0-4FEE-8A64-96DCAEB7ACCC}" type="presParOf" srcId="{4E684923-AEEE-44D2-B3D4-9154B048D855}" destId="{0A1D2202-C536-486D-A56E-BEA5B231BF4F}" srcOrd="0" destOrd="0" presId="urn:microsoft.com/office/officeart/2005/8/layout/orgChart1"/>
    <dgm:cxn modelId="{8978BE0A-B5E8-4D9E-BCD6-CD2A95474951}" type="presParOf" srcId="{4E684923-AEEE-44D2-B3D4-9154B048D855}" destId="{C29EA412-AA1A-4A42-8BBF-D44271E97019}" srcOrd="1" destOrd="0" presId="urn:microsoft.com/office/officeart/2005/8/layout/orgChart1"/>
    <dgm:cxn modelId="{9CCB2EE1-C484-40DD-9C08-3199F71339C8}" type="presParOf" srcId="{DCFB476B-2B18-490B-BE41-55AAC5CFF0EF}" destId="{71E67846-BA20-4299-BDE6-274D20F76615}" srcOrd="1" destOrd="0" presId="urn:microsoft.com/office/officeart/2005/8/layout/orgChart1"/>
    <dgm:cxn modelId="{E45AC288-6C2B-4D40-8075-15ED8A19E8DD}" type="presParOf" srcId="{DCFB476B-2B18-490B-BE41-55AAC5CFF0EF}" destId="{EB36F656-8A4C-46B7-A0A0-3AA268E338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A697F3-7F5A-44FE-B7F4-D5FD41B8D65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A15E9C-500B-41E8-BA46-EAAEFFE9CF3B}">
      <dgm:prSet custT="1"/>
      <dgm:spPr>
        <a:solidFill>
          <a:srgbClr val="C00000"/>
        </a:solidFill>
      </dgm:spPr>
      <dgm:t>
        <a:bodyPr/>
        <a:lstStyle/>
        <a:p>
          <a:r>
            <a:rPr lang="en-US" sz="1200" b="1" dirty="0" smtClean="0"/>
            <a:t>Seth Miller Gabriel</a:t>
          </a:r>
        </a:p>
        <a:p>
          <a:r>
            <a:rPr lang="en-US" sz="1200" dirty="0" smtClean="0"/>
            <a:t>(Director)</a:t>
          </a:r>
          <a:endParaRPr lang="en-US" sz="1200" dirty="0"/>
        </a:p>
      </dgm:t>
    </dgm:pt>
    <dgm:pt modelId="{704D58B2-EA3B-48D7-AF62-36757B29D988}" type="parTrans" cxnId="{CB458ACD-BA25-4C66-9712-D800F01848D0}">
      <dgm:prSet/>
      <dgm:spPr/>
      <dgm:t>
        <a:bodyPr/>
        <a:lstStyle/>
        <a:p>
          <a:endParaRPr lang="en-US"/>
        </a:p>
      </dgm:t>
    </dgm:pt>
    <dgm:pt modelId="{6F680B7F-9626-4ADB-A266-53176F3FE36A}" type="sibTrans" cxnId="{CB458ACD-BA25-4C66-9712-D800F01848D0}">
      <dgm:prSet/>
      <dgm:spPr/>
      <dgm:t>
        <a:bodyPr/>
        <a:lstStyle/>
        <a:p>
          <a:endParaRPr lang="en-US"/>
        </a:p>
      </dgm:t>
    </dgm:pt>
    <dgm:pt modelId="{3F5DE0AF-E9FA-437F-B40E-BCE489EA02C3}">
      <dgm:prSet custT="1"/>
      <dgm:spPr>
        <a:solidFill>
          <a:schemeClr val="tx2"/>
        </a:solidFill>
      </dgm:spPr>
      <dgm:t>
        <a:bodyPr/>
        <a:lstStyle/>
        <a:p>
          <a:r>
            <a:rPr lang="en-US" sz="1200" b="1" dirty="0" smtClean="0"/>
            <a:t>Judah </a:t>
          </a:r>
          <a:r>
            <a:rPr lang="en-US" sz="1200" b="1" dirty="0" err="1" smtClean="0"/>
            <a:t>Gluckman</a:t>
          </a:r>
          <a:r>
            <a:rPr lang="en-US" sz="1200" b="1" dirty="0" smtClean="0"/>
            <a:t> </a:t>
          </a:r>
        </a:p>
        <a:p>
          <a:r>
            <a:rPr lang="en-US" sz="1200" dirty="0" smtClean="0"/>
            <a:t>(Deputy Director)</a:t>
          </a:r>
          <a:endParaRPr lang="en-US" sz="1200" dirty="0"/>
        </a:p>
      </dgm:t>
    </dgm:pt>
    <dgm:pt modelId="{8E0726E2-AC7F-4DFA-BB6E-711E89E069E5}" type="parTrans" cxnId="{BA2055AB-D609-44D8-B66B-0ACBF95FB599}">
      <dgm:prSet/>
      <dgm:spPr/>
      <dgm:t>
        <a:bodyPr/>
        <a:lstStyle/>
        <a:p>
          <a:endParaRPr lang="en-US"/>
        </a:p>
      </dgm:t>
    </dgm:pt>
    <dgm:pt modelId="{120C33E1-290C-476C-9763-CA525443D9E7}" type="sibTrans" cxnId="{BA2055AB-D609-44D8-B66B-0ACBF95FB599}">
      <dgm:prSet/>
      <dgm:spPr/>
      <dgm:t>
        <a:bodyPr/>
        <a:lstStyle/>
        <a:p>
          <a:endParaRPr lang="en-US"/>
        </a:p>
      </dgm:t>
    </dgm:pt>
    <dgm:pt modelId="{87C03508-DDC4-4DF9-94E2-47D34AE8A9DD}" type="pres">
      <dgm:prSet presAssocID="{13A697F3-7F5A-44FE-B7F4-D5FD41B8D6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DCA6CA3-822D-4F12-96EF-D24A5E42D7BC}" type="pres">
      <dgm:prSet presAssocID="{3F5DE0AF-E9FA-437F-B40E-BCE489EA02C3}" presName="hierRoot1" presStyleCnt="0">
        <dgm:presLayoutVars>
          <dgm:hierBranch val="init"/>
        </dgm:presLayoutVars>
      </dgm:prSet>
      <dgm:spPr/>
    </dgm:pt>
    <dgm:pt modelId="{DC657565-D49C-4564-84D4-CA25B9C68B20}" type="pres">
      <dgm:prSet presAssocID="{3F5DE0AF-E9FA-437F-B40E-BCE489EA02C3}" presName="rootComposite1" presStyleCnt="0"/>
      <dgm:spPr/>
    </dgm:pt>
    <dgm:pt modelId="{3804D274-E157-4793-BE1E-F0E147064390}" type="pres">
      <dgm:prSet presAssocID="{3F5DE0AF-E9FA-437F-B40E-BCE489EA02C3}" presName="rootText1" presStyleLbl="node0" presStyleIdx="0" presStyleCnt="2" custScaleX="8924" custScaleY="10241" custLinFactNeighborX="15034" custLinFactNeighborY="-19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5EAE21-F9C4-48A4-ABA0-0EAAD95727D4}" type="pres">
      <dgm:prSet presAssocID="{3F5DE0AF-E9FA-437F-B40E-BCE489EA02C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C6FA836-04BD-411E-952C-C2620DCB5B0E}" type="pres">
      <dgm:prSet presAssocID="{3F5DE0AF-E9FA-437F-B40E-BCE489EA02C3}" presName="hierChild2" presStyleCnt="0"/>
      <dgm:spPr/>
    </dgm:pt>
    <dgm:pt modelId="{A67034FD-1A21-4025-B590-6DFEA588288C}" type="pres">
      <dgm:prSet presAssocID="{3F5DE0AF-E9FA-437F-B40E-BCE489EA02C3}" presName="hierChild3" presStyleCnt="0"/>
      <dgm:spPr/>
    </dgm:pt>
    <dgm:pt modelId="{EFC3F344-E755-4606-9E75-7E1A1C9FBC34}" type="pres">
      <dgm:prSet presAssocID="{FDA15E9C-500B-41E8-BA46-EAAEFFE9CF3B}" presName="hierRoot1" presStyleCnt="0">
        <dgm:presLayoutVars>
          <dgm:hierBranch val="init"/>
        </dgm:presLayoutVars>
      </dgm:prSet>
      <dgm:spPr/>
    </dgm:pt>
    <dgm:pt modelId="{614CAF65-4BAD-458C-91D9-7704EF5A5125}" type="pres">
      <dgm:prSet presAssocID="{FDA15E9C-500B-41E8-BA46-EAAEFFE9CF3B}" presName="rootComposite1" presStyleCnt="0"/>
      <dgm:spPr/>
    </dgm:pt>
    <dgm:pt modelId="{7B112600-3960-4DED-8210-DF447C5329A1}" type="pres">
      <dgm:prSet presAssocID="{FDA15E9C-500B-41E8-BA46-EAAEFFE9CF3B}" presName="rootText1" presStyleLbl="node0" presStyleIdx="1" presStyleCnt="2" custScaleX="8729" custScaleY="9707" custLinFactNeighborX="-14762" custLinFactNeighborY="-153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C36D4F-D34A-4176-9AB6-568F25B05091}" type="pres">
      <dgm:prSet presAssocID="{FDA15E9C-500B-41E8-BA46-EAAEFFE9CF3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8A50AD5-B4B7-4742-92B7-F974D80377D9}" type="pres">
      <dgm:prSet presAssocID="{FDA15E9C-500B-41E8-BA46-EAAEFFE9CF3B}" presName="hierChild2" presStyleCnt="0"/>
      <dgm:spPr/>
    </dgm:pt>
    <dgm:pt modelId="{270ED717-61F2-4592-BD03-C20FA0E93DDC}" type="pres">
      <dgm:prSet presAssocID="{FDA15E9C-500B-41E8-BA46-EAAEFFE9CF3B}" presName="hierChild3" presStyleCnt="0"/>
      <dgm:spPr/>
    </dgm:pt>
  </dgm:ptLst>
  <dgm:cxnLst>
    <dgm:cxn modelId="{600F0328-D5F2-49E5-B015-B35693882E87}" type="presOf" srcId="{3F5DE0AF-E9FA-437F-B40E-BCE489EA02C3}" destId="{3804D274-E157-4793-BE1E-F0E147064390}" srcOrd="0" destOrd="0" presId="urn:microsoft.com/office/officeart/2005/8/layout/orgChart1"/>
    <dgm:cxn modelId="{BA2055AB-D609-44D8-B66B-0ACBF95FB599}" srcId="{13A697F3-7F5A-44FE-B7F4-D5FD41B8D654}" destId="{3F5DE0AF-E9FA-437F-B40E-BCE489EA02C3}" srcOrd="0" destOrd="0" parTransId="{8E0726E2-AC7F-4DFA-BB6E-711E89E069E5}" sibTransId="{120C33E1-290C-476C-9763-CA525443D9E7}"/>
    <dgm:cxn modelId="{19FCE8E2-76E4-4CE9-ACE5-747562022ECB}" type="presOf" srcId="{FDA15E9C-500B-41E8-BA46-EAAEFFE9CF3B}" destId="{7B112600-3960-4DED-8210-DF447C5329A1}" srcOrd="0" destOrd="0" presId="urn:microsoft.com/office/officeart/2005/8/layout/orgChart1"/>
    <dgm:cxn modelId="{8A240C0B-D11E-41E6-8C2C-A77BAB3E8D50}" type="presOf" srcId="{FDA15E9C-500B-41E8-BA46-EAAEFFE9CF3B}" destId="{4EC36D4F-D34A-4176-9AB6-568F25B05091}" srcOrd="1" destOrd="0" presId="urn:microsoft.com/office/officeart/2005/8/layout/orgChart1"/>
    <dgm:cxn modelId="{3408A7DB-C375-4461-B0A9-A6987C65512B}" type="presOf" srcId="{13A697F3-7F5A-44FE-B7F4-D5FD41B8D654}" destId="{87C03508-DDC4-4DF9-94E2-47D34AE8A9DD}" srcOrd="0" destOrd="0" presId="urn:microsoft.com/office/officeart/2005/8/layout/orgChart1"/>
    <dgm:cxn modelId="{78E62EF6-2748-4CBD-B42C-F8D1E29B9D41}" type="presOf" srcId="{3F5DE0AF-E9FA-437F-B40E-BCE489EA02C3}" destId="{725EAE21-F9C4-48A4-ABA0-0EAAD95727D4}" srcOrd="1" destOrd="0" presId="urn:microsoft.com/office/officeart/2005/8/layout/orgChart1"/>
    <dgm:cxn modelId="{CB458ACD-BA25-4C66-9712-D800F01848D0}" srcId="{13A697F3-7F5A-44FE-B7F4-D5FD41B8D654}" destId="{FDA15E9C-500B-41E8-BA46-EAAEFFE9CF3B}" srcOrd="1" destOrd="0" parTransId="{704D58B2-EA3B-48D7-AF62-36757B29D988}" sibTransId="{6F680B7F-9626-4ADB-A266-53176F3FE36A}"/>
    <dgm:cxn modelId="{1796D0EF-804C-44C7-BEB5-5844B2629D4D}" type="presParOf" srcId="{87C03508-DDC4-4DF9-94E2-47D34AE8A9DD}" destId="{2DCA6CA3-822D-4F12-96EF-D24A5E42D7BC}" srcOrd="0" destOrd="0" presId="urn:microsoft.com/office/officeart/2005/8/layout/orgChart1"/>
    <dgm:cxn modelId="{C8ACBC33-DA3F-4B26-A1BC-148A32C96F73}" type="presParOf" srcId="{2DCA6CA3-822D-4F12-96EF-D24A5E42D7BC}" destId="{DC657565-D49C-4564-84D4-CA25B9C68B20}" srcOrd="0" destOrd="0" presId="urn:microsoft.com/office/officeart/2005/8/layout/orgChart1"/>
    <dgm:cxn modelId="{48005EDD-18D7-4E7D-9A45-383402325133}" type="presParOf" srcId="{DC657565-D49C-4564-84D4-CA25B9C68B20}" destId="{3804D274-E157-4793-BE1E-F0E147064390}" srcOrd="0" destOrd="0" presId="urn:microsoft.com/office/officeart/2005/8/layout/orgChart1"/>
    <dgm:cxn modelId="{8497B494-231F-4B30-A420-E418102CBE81}" type="presParOf" srcId="{DC657565-D49C-4564-84D4-CA25B9C68B20}" destId="{725EAE21-F9C4-48A4-ABA0-0EAAD95727D4}" srcOrd="1" destOrd="0" presId="urn:microsoft.com/office/officeart/2005/8/layout/orgChart1"/>
    <dgm:cxn modelId="{0A0F52D5-A66A-4FCF-826C-D986A231AFF0}" type="presParOf" srcId="{2DCA6CA3-822D-4F12-96EF-D24A5E42D7BC}" destId="{5C6FA836-04BD-411E-952C-C2620DCB5B0E}" srcOrd="1" destOrd="0" presId="urn:microsoft.com/office/officeart/2005/8/layout/orgChart1"/>
    <dgm:cxn modelId="{91C2F5FA-0FDE-4139-BCA1-40FC66A38405}" type="presParOf" srcId="{2DCA6CA3-822D-4F12-96EF-D24A5E42D7BC}" destId="{A67034FD-1A21-4025-B590-6DFEA588288C}" srcOrd="2" destOrd="0" presId="urn:microsoft.com/office/officeart/2005/8/layout/orgChart1"/>
    <dgm:cxn modelId="{BC4C2101-38F3-4B5C-8DC2-AD84812B8D94}" type="presParOf" srcId="{87C03508-DDC4-4DF9-94E2-47D34AE8A9DD}" destId="{EFC3F344-E755-4606-9E75-7E1A1C9FBC34}" srcOrd="1" destOrd="0" presId="urn:microsoft.com/office/officeart/2005/8/layout/orgChart1"/>
    <dgm:cxn modelId="{71F941F2-8C8C-4AB9-BD11-C2627C613776}" type="presParOf" srcId="{EFC3F344-E755-4606-9E75-7E1A1C9FBC34}" destId="{614CAF65-4BAD-458C-91D9-7704EF5A5125}" srcOrd="0" destOrd="0" presId="urn:microsoft.com/office/officeart/2005/8/layout/orgChart1"/>
    <dgm:cxn modelId="{B074ED94-BC07-4388-81A3-93E9DCF04FB7}" type="presParOf" srcId="{614CAF65-4BAD-458C-91D9-7704EF5A5125}" destId="{7B112600-3960-4DED-8210-DF447C5329A1}" srcOrd="0" destOrd="0" presId="urn:microsoft.com/office/officeart/2005/8/layout/orgChart1"/>
    <dgm:cxn modelId="{AC7EF18E-CE39-4362-9DE0-41F9CA2AA3AA}" type="presParOf" srcId="{614CAF65-4BAD-458C-91D9-7704EF5A5125}" destId="{4EC36D4F-D34A-4176-9AB6-568F25B05091}" srcOrd="1" destOrd="0" presId="urn:microsoft.com/office/officeart/2005/8/layout/orgChart1"/>
    <dgm:cxn modelId="{725CE607-DE15-4C37-8704-C016C63AF6B7}" type="presParOf" srcId="{EFC3F344-E755-4606-9E75-7E1A1C9FBC34}" destId="{58A50AD5-B4B7-4742-92B7-F974D80377D9}" srcOrd="1" destOrd="0" presId="urn:microsoft.com/office/officeart/2005/8/layout/orgChart1"/>
    <dgm:cxn modelId="{36BBE89B-88EE-4DBA-A9B8-9D0C0C6C1AA8}" type="presParOf" srcId="{EFC3F344-E755-4606-9E75-7E1A1C9FBC34}" destId="{270ED717-61F2-4592-BD03-C20FA0E93D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3A697F3-7F5A-44FE-B7F4-D5FD41B8D65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A15E9C-500B-41E8-BA46-EAAEFFE9CF3B}">
      <dgm:prSet custT="1"/>
      <dgm:spPr>
        <a:solidFill>
          <a:srgbClr val="C00000"/>
        </a:solidFill>
      </dgm:spPr>
      <dgm:t>
        <a:bodyPr/>
        <a:lstStyle/>
        <a:p>
          <a:r>
            <a:rPr lang="en-US" sz="1200" b="1" dirty="0" smtClean="0"/>
            <a:t>Kevin Bush</a:t>
          </a:r>
        </a:p>
        <a:p>
          <a:r>
            <a:rPr lang="en-US" sz="1200" dirty="0" smtClean="0"/>
            <a:t>(Director)</a:t>
          </a:r>
          <a:endParaRPr lang="en-US" sz="1200" dirty="0"/>
        </a:p>
      </dgm:t>
    </dgm:pt>
    <dgm:pt modelId="{704D58B2-EA3B-48D7-AF62-36757B29D988}" type="parTrans" cxnId="{CB458ACD-BA25-4C66-9712-D800F01848D0}">
      <dgm:prSet/>
      <dgm:spPr/>
      <dgm:t>
        <a:bodyPr/>
        <a:lstStyle/>
        <a:p>
          <a:endParaRPr lang="en-US"/>
        </a:p>
      </dgm:t>
    </dgm:pt>
    <dgm:pt modelId="{6F680B7F-9626-4ADB-A266-53176F3FE36A}" type="sibTrans" cxnId="{CB458ACD-BA25-4C66-9712-D800F01848D0}">
      <dgm:prSet/>
      <dgm:spPr/>
      <dgm:t>
        <a:bodyPr/>
        <a:lstStyle/>
        <a:p>
          <a:endParaRPr lang="en-US"/>
        </a:p>
      </dgm:t>
    </dgm:pt>
    <dgm:pt modelId="{3F5DE0AF-E9FA-437F-B40E-BCE489EA02C3}">
      <dgm:prSet custT="1"/>
      <dgm:spPr>
        <a:solidFill>
          <a:schemeClr val="tx2"/>
        </a:solidFill>
      </dgm:spPr>
      <dgm:t>
        <a:bodyPr/>
        <a:lstStyle/>
        <a:p>
          <a:r>
            <a:rPr lang="en-US" sz="1200" b="1" dirty="0" smtClean="0"/>
            <a:t>Harrison Newton</a:t>
          </a:r>
        </a:p>
        <a:p>
          <a:r>
            <a:rPr lang="en-US" sz="1200" dirty="0" smtClean="0"/>
            <a:t>(Deputy Director)</a:t>
          </a:r>
          <a:endParaRPr lang="en-US" sz="1200" dirty="0"/>
        </a:p>
      </dgm:t>
    </dgm:pt>
    <dgm:pt modelId="{8E0726E2-AC7F-4DFA-BB6E-711E89E069E5}" type="parTrans" cxnId="{BA2055AB-D609-44D8-B66B-0ACBF95FB599}">
      <dgm:prSet/>
      <dgm:spPr/>
      <dgm:t>
        <a:bodyPr/>
        <a:lstStyle/>
        <a:p>
          <a:endParaRPr lang="en-US"/>
        </a:p>
      </dgm:t>
    </dgm:pt>
    <dgm:pt modelId="{120C33E1-290C-476C-9763-CA525443D9E7}" type="sibTrans" cxnId="{BA2055AB-D609-44D8-B66B-0ACBF95FB599}">
      <dgm:prSet/>
      <dgm:spPr/>
      <dgm:t>
        <a:bodyPr/>
        <a:lstStyle/>
        <a:p>
          <a:endParaRPr lang="en-US"/>
        </a:p>
      </dgm:t>
    </dgm:pt>
    <dgm:pt modelId="{87C03508-DDC4-4DF9-94E2-47D34AE8A9DD}" type="pres">
      <dgm:prSet presAssocID="{13A697F3-7F5A-44FE-B7F4-D5FD41B8D65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DCA6CA3-822D-4F12-96EF-D24A5E42D7BC}" type="pres">
      <dgm:prSet presAssocID="{3F5DE0AF-E9FA-437F-B40E-BCE489EA02C3}" presName="hierRoot1" presStyleCnt="0">
        <dgm:presLayoutVars>
          <dgm:hierBranch val="init"/>
        </dgm:presLayoutVars>
      </dgm:prSet>
      <dgm:spPr/>
    </dgm:pt>
    <dgm:pt modelId="{DC657565-D49C-4564-84D4-CA25B9C68B20}" type="pres">
      <dgm:prSet presAssocID="{3F5DE0AF-E9FA-437F-B40E-BCE489EA02C3}" presName="rootComposite1" presStyleCnt="0"/>
      <dgm:spPr/>
    </dgm:pt>
    <dgm:pt modelId="{3804D274-E157-4793-BE1E-F0E147064390}" type="pres">
      <dgm:prSet presAssocID="{3F5DE0AF-E9FA-437F-B40E-BCE489EA02C3}" presName="rootText1" presStyleLbl="node0" presStyleIdx="0" presStyleCnt="2" custScaleX="8924" custScaleY="10241" custLinFactNeighborX="15034" custLinFactNeighborY="-19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5EAE21-F9C4-48A4-ABA0-0EAAD95727D4}" type="pres">
      <dgm:prSet presAssocID="{3F5DE0AF-E9FA-437F-B40E-BCE489EA02C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C6FA836-04BD-411E-952C-C2620DCB5B0E}" type="pres">
      <dgm:prSet presAssocID="{3F5DE0AF-E9FA-437F-B40E-BCE489EA02C3}" presName="hierChild2" presStyleCnt="0"/>
      <dgm:spPr/>
    </dgm:pt>
    <dgm:pt modelId="{A67034FD-1A21-4025-B590-6DFEA588288C}" type="pres">
      <dgm:prSet presAssocID="{3F5DE0AF-E9FA-437F-B40E-BCE489EA02C3}" presName="hierChild3" presStyleCnt="0"/>
      <dgm:spPr/>
    </dgm:pt>
    <dgm:pt modelId="{EFC3F344-E755-4606-9E75-7E1A1C9FBC34}" type="pres">
      <dgm:prSet presAssocID="{FDA15E9C-500B-41E8-BA46-EAAEFFE9CF3B}" presName="hierRoot1" presStyleCnt="0">
        <dgm:presLayoutVars>
          <dgm:hierBranch val="init"/>
        </dgm:presLayoutVars>
      </dgm:prSet>
      <dgm:spPr/>
    </dgm:pt>
    <dgm:pt modelId="{614CAF65-4BAD-458C-91D9-7704EF5A5125}" type="pres">
      <dgm:prSet presAssocID="{FDA15E9C-500B-41E8-BA46-EAAEFFE9CF3B}" presName="rootComposite1" presStyleCnt="0"/>
      <dgm:spPr/>
    </dgm:pt>
    <dgm:pt modelId="{7B112600-3960-4DED-8210-DF447C5329A1}" type="pres">
      <dgm:prSet presAssocID="{FDA15E9C-500B-41E8-BA46-EAAEFFE9CF3B}" presName="rootText1" presStyleLbl="node0" presStyleIdx="1" presStyleCnt="2" custScaleX="8729" custScaleY="9707" custLinFactNeighborX="-14762" custLinFactNeighborY="-153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EC36D4F-D34A-4176-9AB6-568F25B05091}" type="pres">
      <dgm:prSet presAssocID="{FDA15E9C-500B-41E8-BA46-EAAEFFE9CF3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8A50AD5-B4B7-4742-92B7-F974D80377D9}" type="pres">
      <dgm:prSet presAssocID="{FDA15E9C-500B-41E8-BA46-EAAEFFE9CF3B}" presName="hierChild2" presStyleCnt="0"/>
      <dgm:spPr/>
    </dgm:pt>
    <dgm:pt modelId="{270ED717-61F2-4592-BD03-C20FA0E93DDC}" type="pres">
      <dgm:prSet presAssocID="{FDA15E9C-500B-41E8-BA46-EAAEFFE9CF3B}" presName="hierChild3" presStyleCnt="0"/>
      <dgm:spPr/>
    </dgm:pt>
  </dgm:ptLst>
  <dgm:cxnLst>
    <dgm:cxn modelId="{CB458ACD-BA25-4C66-9712-D800F01848D0}" srcId="{13A697F3-7F5A-44FE-B7F4-D5FD41B8D654}" destId="{FDA15E9C-500B-41E8-BA46-EAAEFFE9CF3B}" srcOrd="1" destOrd="0" parTransId="{704D58B2-EA3B-48D7-AF62-36757B29D988}" sibTransId="{6F680B7F-9626-4ADB-A266-53176F3FE36A}"/>
    <dgm:cxn modelId="{73892D82-4F32-47D6-8A3B-F187C1403F20}" type="presOf" srcId="{13A697F3-7F5A-44FE-B7F4-D5FD41B8D654}" destId="{87C03508-DDC4-4DF9-94E2-47D34AE8A9DD}" srcOrd="0" destOrd="0" presId="urn:microsoft.com/office/officeart/2005/8/layout/orgChart1"/>
    <dgm:cxn modelId="{386E841A-57F3-428E-9700-9F6FAF7712EE}" type="presOf" srcId="{3F5DE0AF-E9FA-437F-B40E-BCE489EA02C3}" destId="{725EAE21-F9C4-48A4-ABA0-0EAAD95727D4}" srcOrd="1" destOrd="0" presId="urn:microsoft.com/office/officeart/2005/8/layout/orgChart1"/>
    <dgm:cxn modelId="{BA2055AB-D609-44D8-B66B-0ACBF95FB599}" srcId="{13A697F3-7F5A-44FE-B7F4-D5FD41B8D654}" destId="{3F5DE0AF-E9FA-437F-B40E-BCE489EA02C3}" srcOrd="0" destOrd="0" parTransId="{8E0726E2-AC7F-4DFA-BB6E-711E89E069E5}" sibTransId="{120C33E1-290C-476C-9763-CA525443D9E7}"/>
    <dgm:cxn modelId="{44829155-F621-4ACB-84DE-998D3FDCA0A4}" type="presOf" srcId="{FDA15E9C-500B-41E8-BA46-EAAEFFE9CF3B}" destId="{7B112600-3960-4DED-8210-DF447C5329A1}" srcOrd="0" destOrd="0" presId="urn:microsoft.com/office/officeart/2005/8/layout/orgChart1"/>
    <dgm:cxn modelId="{5EC18061-8370-449A-AE6A-2EF09A05DA31}" type="presOf" srcId="{3F5DE0AF-E9FA-437F-B40E-BCE489EA02C3}" destId="{3804D274-E157-4793-BE1E-F0E147064390}" srcOrd="0" destOrd="0" presId="urn:microsoft.com/office/officeart/2005/8/layout/orgChart1"/>
    <dgm:cxn modelId="{39532697-4DBB-49B4-89CA-90FF3D56C342}" type="presOf" srcId="{FDA15E9C-500B-41E8-BA46-EAAEFFE9CF3B}" destId="{4EC36D4F-D34A-4176-9AB6-568F25B05091}" srcOrd="1" destOrd="0" presId="urn:microsoft.com/office/officeart/2005/8/layout/orgChart1"/>
    <dgm:cxn modelId="{6A8E47F3-79BE-45DA-884D-2D3B2D705C00}" type="presParOf" srcId="{87C03508-DDC4-4DF9-94E2-47D34AE8A9DD}" destId="{2DCA6CA3-822D-4F12-96EF-D24A5E42D7BC}" srcOrd="0" destOrd="0" presId="urn:microsoft.com/office/officeart/2005/8/layout/orgChart1"/>
    <dgm:cxn modelId="{1BE99310-57E3-46AE-9A85-D35C29052E7F}" type="presParOf" srcId="{2DCA6CA3-822D-4F12-96EF-D24A5E42D7BC}" destId="{DC657565-D49C-4564-84D4-CA25B9C68B20}" srcOrd="0" destOrd="0" presId="urn:microsoft.com/office/officeart/2005/8/layout/orgChart1"/>
    <dgm:cxn modelId="{50963ADE-3AFF-457B-80F8-070C3B07D1DC}" type="presParOf" srcId="{DC657565-D49C-4564-84D4-CA25B9C68B20}" destId="{3804D274-E157-4793-BE1E-F0E147064390}" srcOrd="0" destOrd="0" presId="urn:microsoft.com/office/officeart/2005/8/layout/orgChart1"/>
    <dgm:cxn modelId="{CB023FCC-35DA-40BF-827D-C53ED8308FC4}" type="presParOf" srcId="{DC657565-D49C-4564-84D4-CA25B9C68B20}" destId="{725EAE21-F9C4-48A4-ABA0-0EAAD95727D4}" srcOrd="1" destOrd="0" presId="urn:microsoft.com/office/officeart/2005/8/layout/orgChart1"/>
    <dgm:cxn modelId="{1685DA3D-414B-4AAA-9122-2379E8BA0065}" type="presParOf" srcId="{2DCA6CA3-822D-4F12-96EF-D24A5E42D7BC}" destId="{5C6FA836-04BD-411E-952C-C2620DCB5B0E}" srcOrd="1" destOrd="0" presId="urn:microsoft.com/office/officeart/2005/8/layout/orgChart1"/>
    <dgm:cxn modelId="{DD63B444-92C6-4198-A7D5-EC7DF2F2CDC8}" type="presParOf" srcId="{2DCA6CA3-822D-4F12-96EF-D24A5E42D7BC}" destId="{A67034FD-1A21-4025-B590-6DFEA588288C}" srcOrd="2" destOrd="0" presId="urn:microsoft.com/office/officeart/2005/8/layout/orgChart1"/>
    <dgm:cxn modelId="{E4AE857F-3E0E-4D7B-A53D-AC796C8404B8}" type="presParOf" srcId="{87C03508-DDC4-4DF9-94E2-47D34AE8A9DD}" destId="{EFC3F344-E755-4606-9E75-7E1A1C9FBC34}" srcOrd="1" destOrd="0" presId="urn:microsoft.com/office/officeart/2005/8/layout/orgChart1"/>
    <dgm:cxn modelId="{06EC3182-5339-45AA-B3A8-241423444BC6}" type="presParOf" srcId="{EFC3F344-E755-4606-9E75-7E1A1C9FBC34}" destId="{614CAF65-4BAD-458C-91D9-7704EF5A5125}" srcOrd="0" destOrd="0" presId="urn:microsoft.com/office/officeart/2005/8/layout/orgChart1"/>
    <dgm:cxn modelId="{9AAC1B1B-8EA8-4790-9025-E7EB02F9193D}" type="presParOf" srcId="{614CAF65-4BAD-458C-91D9-7704EF5A5125}" destId="{7B112600-3960-4DED-8210-DF447C5329A1}" srcOrd="0" destOrd="0" presId="urn:microsoft.com/office/officeart/2005/8/layout/orgChart1"/>
    <dgm:cxn modelId="{0871FB50-2502-484B-9CA7-D6858FE3B19B}" type="presParOf" srcId="{614CAF65-4BAD-458C-91D9-7704EF5A5125}" destId="{4EC36D4F-D34A-4176-9AB6-568F25B05091}" srcOrd="1" destOrd="0" presId="urn:microsoft.com/office/officeart/2005/8/layout/orgChart1"/>
    <dgm:cxn modelId="{19150390-DAC3-4C15-8FBE-0EAFB3EE4575}" type="presParOf" srcId="{EFC3F344-E755-4606-9E75-7E1A1C9FBC34}" destId="{58A50AD5-B4B7-4742-92B7-F974D80377D9}" srcOrd="1" destOrd="0" presId="urn:microsoft.com/office/officeart/2005/8/layout/orgChart1"/>
    <dgm:cxn modelId="{4EDF1563-DBAD-4B6B-81A8-C997A16A8592}" type="presParOf" srcId="{EFC3F344-E755-4606-9E75-7E1A1C9FBC34}" destId="{270ED717-61F2-4592-BD03-C20FA0E93DD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478628-E2B9-48EC-ABE3-F645687D7E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9BB651-4A6F-428E-A06E-6F9F74E07F17}" type="pres">
      <dgm:prSet presAssocID="{25478628-E2B9-48EC-ABE3-F645687D7E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72C70E36-B861-4DF8-9CE3-CC555D5CA21E}" type="presOf" srcId="{25478628-E2B9-48EC-ABE3-F645687D7E2E}" destId="{519BB651-4A6F-428E-A06E-6F9F74E07F17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746189-107F-449B-8060-F82F731987F9}">
      <dsp:nvSpPr>
        <dsp:cNvPr id="0" name=""/>
        <dsp:cNvSpPr/>
      </dsp:nvSpPr>
      <dsp:spPr>
        <a:xfrm>
          <a:off x="3757449" y="1344421"/>
          <a:ext cx="453809" cy="439534"/>
        </a:xfrm>
        <a:custGeom>
          <a:avLst/>
          <a:gdLst/>
          <a:ahLst/>
          <a:cxnLst/>
          <a:rect l="0" t="0" r="0" b="0"/>
          <a:pathLst>
            <a:path>
              <a:moveTo>
                <a:pt x="453809" y="0"/>
              </a:moveTo>
              <a:lnTo>
                <a:pt x="453809" y="439534"/>
              </a:lnTo>
              <a:lnTo>
                <a:pt x="0" y="4395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1549DE-1F81-46E8-8AE1-422261B342F9}">
      <dsp:nvSpPr>
        <dsp:cNvPr id="0" name=""/>
        <dsp:cNvSpPr/>
      </dsp:nvSpPr>
      <dsp:spPr>
        <a:xfrm>
          <a:off x="4211259" y="1344421"/>
          <a:ext cx="480434" cy="417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287"/>
              </a:lnTo>
              <a:lnTo>
                <a:pt x="480434" y="4172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271DA-B18F-47EA-8A7A-5DC6541716D5}">
      <dsp:nvSpPr>
        <dsp:cNvPr id="0" name=""/>
        <dsp:cNvSpPr/>
      </dsp:nvSpPr>
      <dsp:spPr>
        <a:xfrm>
          <a:off x="4211259" y="1344421"/>
          <a:ext cx="3247987" cy="1095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1214"/>
              </a:lnTo>
              <a:lnTo>
                <a:pt x="3247987" y="951214"/>
              </a:lnTo>
              <a:lnTo>
                <a:pt x="3247987" y="109561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542375-FF99-401B-A033-11AF37F6D853}">
      <dsp:nvSpPr>
        <dsp:cNvPr id="0" name=""/>
        <dsp:cNvSpPr/>
      </dsp:nvSpPr>
      <dsp:spPr>
        <a:xfrm>
          <a:off x="4211259" y="1344421"/>
          <a:ext cx="1485859" cy="1095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1550"/>
              </a:lnTo>
              <a:lnTo>
                <a:pt x="1485859" y="951550"/>
              </a:lnTo>
              <a:lnTo>
                <a:pt x="1485859" y="10959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335EB-B931-42AE-9B16-2956DF1D14D2}">
      <dsp:nvSpPr>
        <dsp:cNvPr id="0" name=""/>
        <dsp:cNvSpPr/>
      </dsp:nvSpPr>
      <dsp:spPr>
        <a:xfrm>
          <a:off x="4080393" y="1344421"/>
          <a:ext cx="130866" cy="1096870"/>
        </a:xfrm>
        <a:custGeom>
          <a:avLst/>
          <a:gdLst/>
          <a:ahLst/>
          <a:cxnLst/>
          <a:rect l="0" t="0" r="0" b="0"/>
          <a:pathLst>
            <a:path>
              <a:moveTo>
                <a:pt x="130866" y="0"/>
              </a:moveTo>
              <a:lnTo>
                <a:pt x="130866" y="952472"/>
              </a:lnTo>
              <a:lnTo>
                <a:pt x="0" y="952472"/>
              </a:lnTo>
              <a:lnTo>
                <a:pt x="0" y="10968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6E142F-7061-4629-8B90-188CD0ADB1CB}">
      <dsp:nvSpPr>
        <dsp:cNvPr id="0" name=""/>
        <dsp:cNvSpPr/>
      </dsp:nvSpPr>
      <dsp:spPr>
        <a:xfrm>
          <a:off x="2429438" y="1344421"/>
          <a:ext cx="1781820" cy="1094642"/>
        </a:xfrm>
        <a:custGeom>
          <a:avLst/>
          <a:gdLst/>
          <a:ahLst/>
          <a:cxnLst/>
          <a:rect l="0" t="0" r="0" b="0"/>
          <a:pathLst>
            <a:path>
              <a:moveTo>
                <a:pt x="1781820" y="0"/>
              </a:moveTo>
              <a:lnTo>
                <a:pt x="1781820" y="950244"/>
              </a:lnTo>
              <a:lnTo>
                <a:pt x="0" y="950244"/>
              </a:lnTo>
              <a:lnTo>
                <a:pt x="0" y="10946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F9AFBD-AD1C-4DEF-99F3-968007A169AE}">
      <dsp:nvSpPr>
        <dsp:cNvPr id="0" name=""/>
        <dsp:cNvSpPr/>
      </dsp:nvSpPr>
      <dsp:spPr>
        <a:xfrm>
          <a:off x="808449" y="1344421"/>
          <a:ext cx="3402809" cy="1094642"/>
        </a:xfrm>
        <a:custGeom>
          <a:avLst/>
          <a:gdLst/>
          <a:ahLst/>
          <a:cxnLst/>
          <a:rect l="0" t="0" r="0" b="0"/>
          <a:pathLst>
            <a:path>
              <a:moveTo>
                <a:pt x="3402809" y="0"/>
              </a:moveTo>
              <a:lnTo>
                <a:pt x="3402809" y="950244"/>
              </a:lnTo>
              <a:lnTo>
                <a:pt x="0" y="950244"/>
              </a:lnTo>
              <a:lnTo>
                <a:pt x="0" y="10946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98E6-9A14-4B1A-8CCB-57DF09451FC8}">
      <dsp:nvSpPr>
        <dsp:cNvPr id="0" name=""/>
        <dsp:cNvSpPr/>
      </dsp:nvSpPr>
      <dsp:spPr>
        <a:xfrm>
          <a:off x="3411581" y="321476"/>
          <a:ext cx="1599356" cy="1022945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Jenny Reed</a:t>
          </a:r>
          <a:r>
            <a:rPr lang="en-US" sz="1200" kern="1200" dirty="0"/>
            <a:t/>
          </a:r>
          <a:br>
            <a:rPr lang="en-US" sz="1200" kern="1200" dirty="0"/>
          </a:br>
          <a:r>
            <a:rPr lang="en-US" sz="1200" i="0" kern="1200" dirty="0" smtClean="0"/>
            <a:t>(Interim Director)</a:t>
          </a:r>
          <a:endParaRPr lang="en-US" sz="1200" i="0" kern="1200" dirty="0"/>
        </a:p>
      </dsp:txBody>
      <dsp:txXfrm>
        <a:off x="3411581" y="321476"/>
        <a:ext cx="1599356" cy="1022945"/>
      </dsp:txXfrm>
    </dsp:sp>
    <dsp:sp modelId="{933C4902-A1F4-4704-B420-0965C8A65E4E}">
      <dsp:nvSpPr>
        <dsp:cNvPr id="0" name=""/>
        <dsp:cNvSpPr/>
      </dsp:nvSpPr>
      <dsp:spPr>
        <a:xfrm>
          <a:off x="97611" y="2439064"/>
          <a:ext cx="1421677" cy="832903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Alexis Griffin</a:t>
          </a:r>
          <a:endParaRPr lang="en-US" sz="1100" b="1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 smtClean="0"/>
            <a:t>(Senior Budget Analyst)</a:t>
          </a:r>
          <a:endParaRPr lang="en-US" sz="1100" i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(Health and Human Services)</a:t>
          </a:r>
          <a:endParaRPr lang="en-US" sz="1100" kern="1200" dirty="0"/>
        </a:p>
      </dsp:txBody>
      <dsp:txXfrm>
        <a:off x="97611" y="2439064"/>
        <a:ext cx="1421677" cy="832903"/>
      </dsp:txXfrm>
    </dsp:sp>
    <dsp:sp modelId="{0A161743-0854-4C8B-82F0-21BE39C80474}">
      <dsp:nvSpPr>
        <dsp:cNvPr id="0" name=""/>
        <dsp:cNvSpPr/>
      </dsp:nvSpPr>
      <dsp:spPr>
        <a:xfrm>
          <a:off x="1712865" y="2439064"/>
          <a:ext cx="1433147" cy="79967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/>
            <a:t>Chris Murray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 smtClean="0"/>
            <a:t>(Senior </a:t>
          </a:r>
          <a:r>
            <a:rPr lang="en-US" sz="1100" i="0" kern="1200" dirty="0"/>
            <a:t>Budget </a:t>
          </a:r>
          <a:r>
            <a:rPr lang="en-US" sz="1100" i="0" kern="1200" dirty="0" smtClean="0"/>
            <a:t>Analyst)</a:t>
          </a:r>
          <a:endParaRPr lang="en-US" sz="1100" i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/>
            <a:t>(Government Direction &amp; Support)</a:t>
          </a:r>
        </a:p>
      </dsp:txBody>
      <dsp:txXfrm>
        <a:off x="1712865" y="2439064"/>
        <a:ext cx="1433147" cy="799678"/>
      </dsp:txXfrm>
    </dsp:sp>
    <dsp:sp modelId="{D71095A8-F4A1-46B3-8717-391332E31741}">
      <dsp:nvSpPr>
        <dsp:cNvPr id="0" name=""/>
        <dsp:cNvSpPr/>
      </dsp:nvSpPr>
      <dsp:spPr>
        <a:xfrm>
          <a:off x="3366556" y="2441292"/>
          <a:ext cx="1427673" cy="822582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Jared </a:t>
          </a:r>
          <a:r>
            <a:rPr lang="en-US" sz="1100" b="1" kern="1200" dirty="0" err="1" smtClean="0"/>
            <a:t>Botchway</a:t>
          </a:r>
          <a:endParaRPr lang="en-US" sz="1100" b="1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 smtClean="0"/>
            <a:t>(Budget Analyst)</a:t>
          </a:r>
          <a:endParaRPr lang="en-US" sz="1100" i="0" kern="1200" dirty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/>
            <a:t>(Public Works &amp; CIP)</a:t>
          </a:r>
        </a:p>
      </dsp:txBody>
      <dsp:txXfrm>
        <a:off x="3366556" y="2441292"/>
        <a:ext cx="1427673" cy="822582"/>
      </dsp:txXfrm>
    </dsp:sp>
    <dsp:sp modelId="{D87514EF-FBED-4651-BB9A-B6DB20ABB958}">
      <dsp:nvSpPr>
        <dsp:cNvPr id="0" name=""/>
        <dsp:cNvSpPr/>
      </dsp:nvSpPr>
      <dsp:spPr>
        <a:xfrm>
          <a:off x="4948268" y="2440370"/>
          <a:ext cx="1497699" cy="822898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 smtClean="0"/>
            <a:t>Colin </a:t>
          </a:r>
          <a:r>
            <a:rPr lang="en-US" sz="1100" b="1" kern="1200" dirty="0" err="1" smtClean="0"/>
            <a:t>Sollitt</a:t>
          </a:r>
          <a:endParaRPr lang="en-US" sz="1100" b="1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 </a:t>
          </a:r>
          <a:r>
            <a:rPr lang="en-US" sz="1100" i="0" kern="1200" dirty="0" smtClean="0"/>
            <a:t>(</a:t>
          </a:r>
          <a:r>
            <a:rPr lang="en-US" sz="1100" i="0" kern="1200" dirty="0" smtClean="0"/>
            <a:t>Budget Analyst)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 smtClean="0"/>
            <a:t>(Economic Development)</a:t>
          </a:r>
          <a:endParaRPr lang="en-US" sz="1100" i="0" kern="1200" dirty="0"/>
        </a:p>
      </dsp:txBody>
      <dsp:txXfrm>
        <a:off x="4948268" y="2440370"/>
        <a:ext cx="1497699" cy="822898"/>
      </dsp:txXfrm>
    </dsp:sp>
    <dsp:sp modelId="{D34ACF5F-2CEB-4E1C-92C8-2C7ECD8D6607}">
      <dsp:nvSpPr>
        <dsp:cNvPr id="0" name=""/>
        <dsp:cNvSpPr/>
      </dsp:nvSpPr>
      <dsp:spPr>
        <a:xfrm>
          <a:off x="6653875" y="2440034"/>
          <a:ext cx="1610743" cy="75125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i="0" kern="1200" dirty="0" smtClean="0"/>
            <a:t>Daniel Kornfield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i="0" kern="1200" dirty="0" smtClean="0"/>
            <a:t>(Senior Budget Analyst, Public Safety and Justice)</a:t>
          </a:r>
          <a:endParaRPr lang="en-US" sz="1100" i="0" kern="1200" dirty="0"/>
        </a:p>
      </dsp:txBody>
      <dsp:txXfrm>
        <a:off x="6653875" y="2440034"/>
        <a:ext cx="1610743" cy="751256"/>
      </dsp:txXfrm>
    </dsp:sp>
    <dsp:sp modelId="{BF87C26D-6D49-455A-8391-D6CFC6488E57}">
      <dsp:nvSpPr>
        <dsp:cNvPr id="0" name=""/>
        <dsp:cNvSpPr/>
      </dsp:nvSpPr>
      <dsp:spPr>
        <a:xfrm>
          <a:off x="4691693" y="1395655"/>
          <a:ext cx="1411060" cy="732106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John McGraw</a:t>
          </a:r>
          <a:r>
            <a:rPr lang="en-US" sz="1100" kern="1200" dirty="0"/>
            <a:t/>
          </a:r>
          <a:br>
            <a:rPr lang="en-US" sz="1100" kern="1200" dirty="0"/>
          </a:br>
          <a:r>
            <a:rPr lang="en-US" sz="1100" kern="1200" dirty="0" smtClean="0"/>
            <a:t>(</a:t>
          </a:r>
          <a:r>
            <a:rPr lang="en-US" sz="1100" i="0" kern="1200" dirty="0" smtClean="0"/>
            <a:t>Deputy Director, CIP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4691693" y="1395655"/>
        <a:ext cx="1411060" cy="732106"/>
      </dsp:txXfrm>
    </dsp:sp>
    <dsp:sp modelId="{0A1D2202-C536-486D-A56E-BEA5B231BF4F}">
      <dsp:nvSpPr>
        <dsp:cNvPr id="0" name=""/>
        <dsp:cNvSpPr/>
      </dsp:nvSpPr>
      <dsp:spPr>
        <a:xfrm>
          <a:off x="2329212" y="1399354"/>
          <a:ext cx="1428237" cy="769203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Vacant</a:t>
          </a:r>
          <a:r>
            <a:rPr lang="en-US" sz="1100" kern="1200" dirty="0"/>
            <a:t/>
          </a:r>
          <a:br>
            <a:rPr lang="en-US" sz="1100" kern="1200" dirty="0"/>
          </a:br>
          <a:r>
            <a:rPr lang="en-US" sz="1100" i="0" kern="1200" dirty="0" smtClean="0"/>
            <a:t>(Deputy Director)</a:t>
          </a:r>
          <a:r>
            <a:rPr lang="en-US" sz="1100" kern="1200" dirty="0"/>
            <a:t/>
          </a:r>
          <a:br>
            <a:rPr lang="en-US" sz="1100" kern="1200" dirty="0"/>
          </a:br>
          <a:r>
            <a:rPr lang="en-US" sz="1100" kern="1200" dirty="0"/>
            <a:t>(</a:t>
          </a:r>
          <a:r>
            <a:rPr lang="en-US" sz="1100" kern="1200" dirty="0" smtClean="0"/>
            <a:t>Education)</a:t>
          </a:r>
          <a:endParaRPr lang="en-US" sz="1100" kern="1200" dirty="0"/>
        </a:p>
      </dsp:txBody>
      <dsp:txXfrm>
        <a:off x="2329212" y="1399354"/>
        <a:ext cx="1428237" cy="7692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4D274-E157-4793-BE1E-F0E147064390}">
      <dsp:nvSpPr>
        <dsp:cNvPr id="0" name=""/>
        <dsp:cNvSpPr/>
      </dsp:nvSpPr>
      <dsp:spPr>
        <a:xfrm>
          <a:off x="2488697" y="1449877"/>
          <a:ext cx="1474242" cy="84590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Judah </a:t>
          </a:r>
          <a:r>
            <a:rPr lang="en-US" sz="1200" b="1" kern="1200" dirty="0" err="1" smtClean="0"/>
            <a:t>Gluckman</a:t>
          </a:r>
          <a:r>
            <a:rPr lang="en-US" sz="1200" b="1" kern="1200" dirty="0" smtClean="0"/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(Deputy Director)</a:t>
          </a:r>
          <a:endParaRPr lang="en-US" sz="1200" kern="1200" dirty="0"/>
        </a:p>
      </dsp:txBody>
      <dsp:txXfrm>
        <a:off x="2488697" y="1449877"/>
        <a:ext cx="1474242" cy="845905"/>
      </dsp:txXfrm>
    </dsp:sp>
    <dsp:sp modelId="{7B112600-3960-4DED-8210-DF447C5329A1}">
      <dsp:nvSpPr>
        <dsp:cNvPr id="0" name=""/>
        <dsp:cNvSpPr/>
      </dsp:nvSpPr>
      <dsp:spPr>
        <a:xfrm>
          <a:off x="2509842" y="337257"/>
          <a:ext cx="1442028" cy="80179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Seth Miller Gabriel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(Director)</a:t>
          </a:r>
          <a:endParaRPr lang="en-US" sz="1200" kern="1200" dirty="0"/>
        </a:p>
      </dsp:txBody>
      <dsp:txXfrm>
        <a:off x="2509842" y="337257"/>
        <a:ext cx="1442028" cy="80179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4D274-E157-4793-BE1E-F0E147064390}">
      <dsp:nvSpPr>
        <dsp:cNvPr id="0" name=""/>
        <dsp:cNvSpPr/>
      </dsp:nvSpPr>
      <dsp:spPr>
        <a:xfrm>
          <a:off x="2488697" y="1449877"/>
          <a:ext cx="1474242" cy="845905"/>
        </a:xfrm>
        <a:prstGeom prst="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Harrison Newton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(Deputy Director)</a:t>
          </a:r>
          <a:endParaRPr lang="en-US" sz="1200" kern="1200" dirty="0"/>
        </a:p>
      </dsp:txBody>
      <dsp:txXfrm>
        <a:off x="2488697" y="1449877"/>
        <a:ext cx="1474242" cy="845905"/>
      </dsp:txXfrm>
    </dsp:sp>
    <dsp:sp modelId="{7B112600-3960-4DED-8210-DF447C5329A1}">
      <dsp:nvSpPr>
        <dsp:cNvPr id="0" name=""/>
        <dsp:cNvSpPr/>
      </dsp:nvSpPr>
      <dsp:spPr>
        <a:xfrm>
          <a:off x="2509842" y="337257"/>
          <a:ext cx="1442028" cy="801796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Kevin Bush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(Director)</a:t>
          </a:r>
          <a:endParaRPr lang="en-US" sz="1200" kern="1200" dirty="0"/>
        </a:p>
      </dsp:txBody>
      <dsp:txXfrm>
        <a:off x="2509842" y="337257"/>
        <a:ext cx="1442028" cy="8017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923DBCDD-B544-9549-A6AE-704F1AE44B49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44A89898-135E-E748-9E35-03501A6C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0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 on Transition Plan</a:t>
            </a:r>
          </a:p>
          <a:p>
            <a:r>
              <a:rPr lang="en-US" dirty="0" smtClean="0"/>
              <a:t>100</a:t>
            </a:r>
            <a:r>
              <a:rPr lang="en-US" baseline="0" dirty="0" smtClean="0"/>
              <a:t> Day goals</a:t>
            </a:r>
          </a:p>
          <a:p>
            <a:r>
              <a:rPr lang="en-US" baseline="0" dirty="0" smtClean="0"/>
              <a:t>A Plan for the First Term.</a:t>
            </a:r>
          </a:p>
          <a:p>
            <a:r>
              <a:rPr lang="en-US" baseline="0" dirty="0" smtClean="0"/>
              <a:t>Set our eyes on the horizon and think about having the biggest impact possible on citizens lives.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89898-135E-E748-9E35-03501A6CCC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69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2230-EC12-4177-9F5B-5002C7C06AA2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0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59B3-0958-449E-808D-272A974613A0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67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FDF6-EC83-4923-826D-AFE33EF9A57C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6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F2EA8-A945-44C1-A771-8ECC48C81DD1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0" y="1452154"/>
            <a:ext cx="9144000" cy="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84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5DAD5-64D8-4775-9047-B59531D09094}" type="datetime1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6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CA1EF-942F-4F26-9076-874EE25EBAEF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9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E443-948A-46DC-BF83-B39DF6A8061F}" type="datetime1">
              <a:rPr lang="en-US" smtClean="0"/>
              <a:t>10/10/2017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504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3C7EC-7D0A-46FF-B067-902C3A5962AE}" type="datetime1">
              <a:rPr lang="en-US" smtClean="0"/>
              <a:t>10/10/2017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0" y="1452154"/>
            <a:ext cx="9144000" cy="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57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48C4-B613-4255-A76D-2C69DD2C1BE2}" type="datetime1">
              <a:rPr lang="en-US" smtClean="0"/>
              <a:t>10/10/2017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0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6E05B-18A2-4820-897B-CAC1869ED582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3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6FF5C-16CC-44F0-AD71-6966DD7B36F4}" type="datetime1">
              <a:rPr lang="en-US" smtClean="0"/>
              <a:t>10/10/2017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31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20884-7E96-4D16-A29B-F9CF6277FF71}" type="datetimeFigureOut">
              <a:rPr lang="en-US" smtClean="0"/>
              <a:t>10/10/2017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E6605-AE4C-E944-989A-97EC90F4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6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563" y="1507067"/>
            <a:ext cx="8679051" cy="2313517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OCA Organization Chart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5422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</a:rPr>
              <a:t>Office of Resilience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41509542"/>
              </p:ext>
            </p:extLst>
          </p:nvPr>
        </p:nvGraphicFramePr>
        <p:xfrm>
          <a:off x="1632488" y="1513238"/>
          <a:ext cx="63956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4843220" y="2665708"/>
            <a:ext cx="0" cy="3099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59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Straight Connector 137"/>
          <p:cNvCxnSpPr>
            <a:stCxn id="54" idx="0"/>
          </p:cNvCxnSpPr>
          <p:nvPr/>
        </p:nvCxnSpPr>
        <p:spPr>
          <a:xfrm flipV="1">
            <a:off x="2412129" y="2635304"/>
            <a:ext cx="0" cy="198323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5" idx="0"/>
          </p:cNvCxnSpPr>
          <p:nvPr/>
        </p:nvCxnSpPr>
        <p:spPr>
          <a:xfrm flipV="1">
            <a:off x="3765441" y="3124200"/>
            <a:ext cx="0" cy="1494336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51" idx="0"/>
          </p:cNvCxnSpPr>
          <p:nvPr/>
        </p:nvCxnSpPr>
        <p:spPr>
          <a:xfrm flipV="1">
            <a:off x="5173617" y="3124200"/>
            <a:ext cx="0" cy="209784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 flipV="1">
            <a:off x="6488066" y="2864086"/>
            <a:ext cx="34290" cy="1860314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364826" y="2632045"/>
            <a:ext cx="4403151" cy="3259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Office </a:t>
            </a:r>
            <a:r>
              <a:rPr lang="en-US" sz="4000" b="1" dirty="0"/>
              <a:t>of Labor Relations &amp; Collective </a:t>
            </a:r>
            <a:r>
              <a:rPr lang="en-US" sz="4000" b="1" dirty="0" smtClean="0"/>
              <a:t>Bargaining (OLRCB)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258917"/>
              </p:ext>
            </p:extLst>
          </p:nvPr>
        </p:nvGraphicFramePr>
        <p:xfrm flipH="1">
          <a:off x="-838200" y="1143000"/>
          <a:ext cx="668601" cy="638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 of 2.1.2017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47956" y="3394287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b="1" dirty="0">
                <a:effectLst/>
                <a:ea typeface="Calibri"/>
                <a:cs typeface="Times New Roman"/>
              </a:rPr>
              <a:t>Public Safety &amp; Justice </a:t>
            </a:r>
            <a:r>
              <a:rPr lang="en-US" sz="900" b="1" dirty="0" smtClean="0">
                <a:effectLst/>
                <a:ea typeface="Calibri"/>
                <a:cs typeface="Times New Roman"/>
              </a:rPr>
              <a:t>Cluster</a:t>
            </a:r>
            <a:r>
              <a:rPr lang="en-US" sz="9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Rectangle 6"/>
          <p:cNvSpPr/>
          <p:nvPr/>
        </p:nvSpPr>
        <p:spPr>
          <a:xfrm>
            <a:off x="1817769" y="3394287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b="1" dirty="0">
                <a:effectLst/>
                <a:ea typeface="Calibri"/>
                <a:cs typeface="Times New Roman"/>
              </a:rPr>
              <a:t>Education Cluster</a:t>
            </a:r>
            <a:endParaRPr lang="en-US" sz="900" dirty="0">
              <a:effectLst/>
              <a:ea typeface="Calibri"/>
              <a:cs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71081" y="3394287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b="1" dirty="0">
                <a:effectLst/>
                <a:ea typeface="Calibri"/>
                <a:cs typeface="Times New Roman"/>
              </a:rPr>
              <a:t>Operations, Planning </a:t>
            </a:r>
            <a:r>
              <a:rPr lang="en-US" sz="900" b="1" dirty="0" smtClean="0">
                <a:ea typeface="Calibri"/>
                <a:cs typeface="Times New Roman"/>
              </a:rPr>
              <a:t>&amp; </a:t>
            </a:r>
            <a:r>
              <a:rPr lang="en-US" sz="900" b="1" dirty="0" smtClean="0">
                <a:effectLst/>
                <a:ea typeface="Calibri"/>
                <a:cs typeface="Times New Roman"/>
              </a:rPr>
              <a:t>Economic </a:t>
            </a:r>
            <a:r>
              <a:rPr lang="en-US" sz="900" b="1" dirty="0">
                <a:effectLst/>
                <a:ea typeface="Calibri"/>
                <a:cs typeface="Times New Roman"/>
              </a:rPr>
              <a:t>Development Cluster</a:t>
            </a:r>
            <a:endParaRPr lang="en-US" sz="900" dirty="0">
              <a:effectLst/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71081" y="3996744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ea typeface="Calibri"/>
                <a:cs typeface="Times New Roman"/>
              </a:rPr>
              <a:t>Herman Brown Jr.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71081" y="4618536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solidFill>
                  <a:schemeClr val="bg1"/>
                </a:solidFill>
                <a:ea typeface="Calibri"/>
                <a:cs typeface="Times New Roman"/>
              </a:rPr>
              <a:t>Asha Bryant</a:t>
            </a:r>
            <a:endParaRPr lang="en-US" sz="900" b="1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76160" y="3996744"/>
            <a:ext cx="123444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ea typeface="Calibri"/>
                <a:cs typeface="Times New Roman"/>
              </a:rPr>
              <a:t>Kyle Simmons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ea typeface="Calibri"/>
                <a:cs typeface="Times New Roman"/>
              </a:rPr>
              <a:t>(Special Projects)</a:t>
            </a:r>
            <a:endParaRPr lang="en-US" sz="900" dirty="0">
              <a:effectLst/>
              <a:ea typeface="Calibri"/>
              <a:cs typeface="Times New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904951" y="5222041"/>
            <a:ext cx="1257849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effectLst/>
                <a:ea typeface="Calibri"/>
                <a:cs typeface="Times New Roman"/>
              </a:rPr>
              <a:t>Issac </a:t>
            </a:r>
            <a:r>
              <a:rPr lang="en-US" sz="900" b="1" dirty="0" smtClean="0">
                <a:effectLst/>
                <a:ea typeface="Calibri"/>
                <a:cs typeface="Times New Roman"/>
              </a:rPr>
              <a:t>McLaughlin</a:t>
            </a:r>
            <a:endParaRPr lang="en-US" sz="900" dirty="0">
              <a:solidFill>
                <a:srgbClr val="FF000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(Clerk)</a:t>
            </a:r>
          </a:p>
        </p:txBody>
      </p:sp>
      <p:sp>
        <p:nvSpPr>
          <p:cNvPr id="39" name="Freeform 38"/>
          <p:cNvSpPr/>
          <p:nvPr/>
        </p:nvSpPr>
        <p:spPr>
          <a:xfrm>
            <a:off x="3690172" y="1600201"/>
            <a:ext cx="1835842" cy="533044"/>
          </a:xfrm>
          <a:custGeom>
            <a:avLst/>
            <a:gdLst>
              <a:gd name="connsiteX0" fmla="*/ 0 w 1596140"/>
              <a:gd name="connsiteY0" fmla="*/ 0 h 526630"/>
              <a:gd name="connsiteX1" fmla="*/ 1596140 w 1596140"/>
              <a:gd name="connsiteY1" fmla="*/ 0 h 526630"/>
              <a:gd name="connsiteX2" fmla="*/ 1596140 w 1596140"/>
              <a:gd name="connsiteY2" fmla="*/ 526630 h 526630"/>
              <a:gd name="connsiteX3" fmla="*/ 0 w 1596140"/>
              <a:gd name="connsiteY3" fmla="*/ 526630 h 526630"/>
              <a:gd name="connsiteX4" fmla="*/ 0 w 1596140"/>
              <a:gd name="connsiteY4" fmla="*/ 0 h 52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6140" h="526630">
                <a:moveTo>
                  <a:pt x="0" y="0"/>
                </a:moveTo>
                <a:lnTo>
                  <a:pt x="1596140" y="0"/>
                </a:lnTo>
                <a:lnTo>
                  <a:pt x="1596140" y="526630"/>
                </a:lnTo>
                <a:lnTo>
                  <a:pt x="0" y="52663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 smtClean="0"/>
              <a:t>Lionel Sims</a:t>
            </a:r>
            <a:endParaRPr lang="en-US" sz="900" b="1" kern="1200" dirty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kern="1200" dirty="0" smtClean="0"/>
              <a:t>(Director</a:t>
            </a:r>
            <a:r>
              <a:rPr lang="en-US" sz="900" kern="1200" dirty="0"/>
              <a:t>)</a:t>
            </a:r>
          </a:p>
        </p:txBody>
      </p:sp>
      <p:sp>
        <p:nvSpPr>
          <p:cNvPr id="45" name="Freeform 44"/>
          <p:cNvSpPr/>
          <p:nvPr/>
        </p:nvSpPr>
        <p:spPr>
          <a:xfrm>
            <a:off x="7376160" y="3394288"/>
            <a:ext cx="1234440" cy="542592"/>
          </a:xfrm>
          <a:custGeom>
            <a:avLst/>
            <a:gdLst>
              <a:gd name="connsiteX0" fmla="*/ 0 w 1844579"/>
              <a:gd name="connsiteY0" fmla="*/ 0 h 507084"/>
              <a:gd name="connsiteX1" fmla="*/ 1844579 w 1844579"/>
              <a:gd name="connsiteY1" fmla="*/ 0 h 507084"/>
              <a:gd name="connsiteX2" fmla="*/ 1844579 w 1844579"/>
              <a:gd name="connsiteY2" fmla="*/ 507084 h 507084"/>
              <a:gd name="connsiteX3" fmla="*/ 0 w 1844579"/>
              <a:gd name="connsiteY3" fmla="*/ 507084 h 507084"/>
              <a:gd name="connsiteX4" fmla="*/ 0 w 1844579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4579" h="507084">
                <a:moveTo>
                  <a:pt x="0" y="0"/>
                </a:moveTo>
                <a:lnTo>
                  <a:pt x="1844579" y="0"/>
                </a:lnTo>
                <a:lnTo>
                  <a:pt x="1844579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 smtClean="0"/>
              <a:t>Training Research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i="0" u="none" kern="1200" dirty="0" smtClean="0"/>
              <a:t>Special Projects</a:t>
            </a:r>
            <a:endParaRPr lang="en-US" sz="900" b="1" i="0" u="none" kern="1200" dirty="0"/>
          </a:p>
        </p:txBody>
      </p:sp>
      <p:sp>
        <p:nvSpPr>
          <p:cNvPr id="46" name="Freeform 45"/>
          <p:cNvSpPr/>
          <p:nvPr/>
        </p:nvSpPr>
        <p:spPr>
          <a:xfrm>
            <a:off x="308696" y="2403264"/>
            <a:ext cx="1371600" cy="457563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kern="1200" dirty="0" smtClean="0"/>
              <a:t>Dean Aqui</a:t>
            </a:r>
            <a:br>
              <a:rPr lang="en-US" sz="900" b="1" kern="1200" dirty="0" smtClean="0"/>
            </a:br>
            <a:r>
              <a:rPr lang="en-US" sz="900" kern="1200" dirty="0" smtClean="0"/>
              <a:t>(Supervisory Attorney Advisor, Negotiation)</a:t>
            </a:r>
            <a:endParaRPr lang="en-US" sz="900" kern="1200" dirty="0"/>
          </a:p>
        </p:txBody>
      </p:sp>
      <p:sp>
        <p:nvSpPr>
          <p:cNvPr id="41" name="Freeform 40"/>
          <p:cNvSpPr/>
          <p:nvPr/>
        </p:nvSpPr>
        <p:spPr>
          <a:xfrm>
            <a:off x="2725930" y="2383449"/>
            <a:ext cx="1371600" cy="480637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kern="1200" dirty="0" smtClean="0"/>
              <a:t>Michael Levy</a:t>
            </a:r>
            <a:br>
              <a:rPr lang="en-US" sz="900" b="1" kern="1200" dirty="0" smtClean="0"/>
            </a:br>
            <a:r>
              <a:rPr lang="en-US" sz="900" kern="1200" dirty="0" smtClean="0"/>
              <a:t>(Supervisory Attorney Advisor, Litigation)</a:t>
            </a:r>
            <a:endParaRPr lang="en-US" sz="900" kern="1200" dirty="0"/>
          </a:p>
        </p:txBody>
      </p:sp>
      <p:sp>
        <p:nvSpPr>
          <p:cNvPr id="14" name="Rectangle 13"/>
          <p:cNvSpPr/>
          <p:nvPr/>
        </p:nvSpPr>
        <p:spPr>
          <a:xfrm>
            <a:off x="5905137" y="3996467"/>
            <a:ext cx="1257663" cy="512063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900" b="1" dirty="0">
                <a:ea typeface="Calibri"/>
                <a:cs typeface="Times New Roman"/>
              </a:rPr>
              <a:t>Mary Redfearn</a:t>
            </a:r>
            <a:endParaRPr lang="en-US" sz="9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900" dirty="0">
                <a:ea typeface="Calibri"/>
                <a:cs typeface="Times New Roman"/>
              </a:rPr>
              <a:t>(Executive Assistant)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79257" y="3394287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900" b="1" dirty="0" smtClean="0">
                <a:ea typeface="Calibri"/>
                <a:cs typeface="Times New Roman"/>
              </a:rPr>
              <a:t>Health &amp; Human Services </a:t>
            </a:r>
            <a:r>
              <a:rPr lang="en-US" sz="900" b="1" dirty="0" smtClean="0">
                <a:effectLst/>
                <a:ea typeface="Calibri"/>
                <a:cs typeface="Times New Roman"/>
              </a:rPr>
              <a:t>Cluster</a:t>
            </a:r>
            <a:endParaRPr lang="en-US" sz="900" dirty="0">
              <a:effectLst/>
              <a:ea typeface="Calibri"/>
              <a:cs typeface="Times New Roman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5905137" y="3393240"/>
            <a:ext cx="1257663" cy="513111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/>
              <a:t>Administrative Support</a:t>
            </a:r>
          </a:p>
        </p:txBody>
      </p:sp>
      <p:sp>
        <p:nvSpPr>
          <p:cNvPr id="49" name="Rectangle 48"/>
          <p:cNvSpPr/>
          <p:nvPr/>
        </p:nvSpPr>
        <p:spPr>
          <a:xfrm>
            <a:off x="4579257" y="3996744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ea typeface="Calibri"/>
                <a:cs typeface="Times New Roman"/>
              </a:rPr>
              <a:t>Stephanie Maltz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4579257" y="4618536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ea typeface="Calibri"/>
                <a:cs typeface="Times New Roman"/>
              </a:rPr>
              <a:t>Vincent Harris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579257" y="5222040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ea typeface="Calibri"/>
                <a:cs typeface="Times New Roman"/>
              </a:rPr>
              <a:t>Michael Hathaway</a:t>
            </a:r>
            <a:r>
              <a:rPr lang="en-US" sz="900" b="1" dirty="0" smtClean="0">
                <a:effectLst/>
                <a:ea typeface="Calibri"/>
                <a:cs typeface="Times New Roman"/>
              </a:rPr>
              <a:t> 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17769" y="4618536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solidFill>
                  <a:srgbClr val="FF0000"/>
                </a:solidFill>
                <a:ea typeface="Calibri"/>
                <a:cs typeface="Times New Roman"/>
              </a:rPr>
              <a:t>VACANT</a:t>
            </a:r>
            <a:r>
              <a:rPr lang="en-US" sz="900" b="1" dirty="0" smtClean="0">
                <a:effectLst/>
                <a:ea typeface="Calibri"/>
                <a:cs typeface="Times New Roman"/>
              </a:rPr>
              <a:t> 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817769" y="3996744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ea typeface="Calibri"/>
                <a:cs typeface="Times New Roman"/>
              </a:rPr>
              <a:t>Kathryn Naylor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7956" y="3996467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err="1" smtClean="0">
                <a:ea typeface="Calibri"/>
                <a:cs typeface="Times New Roman"/>
              </a:rPr>
              <a:t>Repunzelle</a:t>
            </a:r>
            <a:r>
              <a:rPr lang="en-US" sz="900" b="1" dirty="0" smtClean="0">
                <a:ea typeface="Calibri"/>
                <a:cs typeface="Times New Roman"/>
              </a:rPr>
              <a:t> Bullock</a:t>
            </a:r>
            <a:endParaRPr lang="en-US" sz="900" dirty="0"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5904951" y="4639318"/>
            <a:ext cx="1257849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900" b="1" dirty="0">
                <a:ea typeface="Calibri"/>
                <a:cs typeface="Times New Roman"/>
              </a:rPr>
              <a:t>Phyllis Kaiser-Dark</a:t>
            </a:r>
            <a:endParaRPr lang="en-US" sz="9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900" dirty="0">
                <a:ea typeface="Calibri"/>
                <a:cs typeface="Times New Roman"/>
              </a:rPr>
              <a:t>(Administrative Officer)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79257" y="2133245"/>
            <a:ext cx="0" cy="50040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5" idx="0"/>
          </p:cNvCxnSpPr>
          <p:nvPr/>
        </p:nvCxnSpPr>
        <p:spPr>
          <a:xfrm rot="5400000" flipH="1" flipV="1">
            <a:off x="2922925" y="1143594"/>
            <a:ext cx="270085" cy="4231303"/>
          </a:xfrm>
          <a:prstGeom prst="bentConnector2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767977" y="2406523"/>
            <a:ext cx="1508759" cy="45756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 smtClean="0"/>
              <a:t>Kevin Stokes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 smtClean="0"/>
              <a:t>(Chief of Staff)</a:t>
            </a:r>
            <a:endParaRPr lang="en-US" sz="10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6488066" y="3124200"/>
            <a:ext cx="1567133" cy="1"/>
          </a:xfrm>
          <a:prstGeom prst="line">
            <a:avLst/>
          </a:prstGeom>
          <a:ln>
            <a:solidFill>
              <a:srgbClr val="002060"/>
            </a:solidFill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8055199" y="3124200"/>
            <a:ext cx="0" cy="29448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171081" y="5283000"/>
            <a:ext cx="1188720" cy="512064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 smtClean="0">
                <a:solidFill>
                  <a:srgbClr val="FF0000"/>
                </a:solidFill>
                <a:ea typeface="Calibri"/>
                <a:cs typeface="Times New Roman"/>
              </a:rPr>
              <a:t>VACANT</a:t>
            </a:r>
            <a:endParaRPr lang="en-US" sz="900" b="1" dirty="0">
              <a:solidFill>
                <a:srgbClr val="FF0000"/>
              </a:solidFill>
              <a:effectLst/>
              <a:ea typeface="Calibri"/>
              <a:cs typeface="Times New Roman"/>
            </a:endParaRP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effectLst/>
                <a:ea typeface="Calibri"/>
                <a:cs typeface="Times New Roman"/>
              </a:rPr>
              <a:t>(Attorney Advisor)</a:t>
            </a:r>
          </a:p>
        </p:txBody>
      </p:sp>
    </p:spTree>
    <p:extLst>
      <p:ext uri="{BB962C8B-B14F-4D97-AF65-F5344CB8AC3E}">
        <p14:creationId xmlns:p14="http://schemas.microsoft.com/office/powerpoint/2010/main" val="308068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Public Safety &amp; </a:t>
            </a:r>
            <a:r>
              <a:rPr lang="en-US" sz="3600" b="1" dirty="0" smtClean="0"/>
              <a:t>Justice</a:t>
            </a:r>
            <a:r>
              <a:rPr lang="en-US" sz="3600" b="1" dirty="0"/>
              <a:t> </a:t>
            </a:r>
            <a:r>
              <a:rPr lang="en-US" sz="3600" b="1" dirty="0" smtClean="0"/>
              <a:t>and </a:t>
            </a:r>
            <a:r>
              <a:rPr lang="en-US" sz="3600" b="1" dirty="0"/>
              <a:t>Government </a:t>
            </a:r>
            <a:r>
              <a:rPr lang="en-US" sz="3600" b="1" dirty="0" smtClean="0"/>
              <a:t>Operations</a:t>
            </a:r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1449484" y="1509083"/>
            <a:ext cx="6143715" cy="2464272"/>
            <a:chOff x="1634707" y="1531852"/>
            <a:chExt cx="6143715" cy="2464272"/>
          </a:xfrm>
        </p:grpSpPr>
        <p:sp>
          <p:nvSpPr>
            <p:cNvPr id="12" name="Freeform 11"/>
            <p:cNvSpPr/>
            <p:nvPr/>
          </p:nvSpPr>
          <p:spPr>
            <a:xfrm>
              <a:off x="5327778" y="2380806"/>
              <a:ext cx="2450644" cy="29456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18270"/>
                  </a:lnTo>
                  <a:lnTo>
                    <a:pt x="791153" y="218270"/>
                  </a:lnTo>
                  <a:lnTo>
                    <a:pt x="791153" y="289415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3222433" y="2369213"/>
              <a:ext cx="1066564" cy="29456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282581" y="0"/>
                  </a:moveTo>
                  <a:lnTo>
                    <a:pt x="1282581" y="218277"/>
                  </a:lnTo>
                  <a:lnTo>
                    <a:pt x="0" y="218277"/>
                  </a:lnTo>
                  <a:lnTo>
                    <a:pt x="0" y="28942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1634707" y="3401764"/>
              <a:ext cx="1005840" cy="548640"/>
            </a:xfrm>
            <a:custGeom>
              <a:avLst/>
              <a:gdLst>
                <a:gd name="connsiteX0" fmla="*/ 0 w 1049367"/>
                <a:gd name="connsiteY0" fmla="*/ 0 h 578906"/>
                <a:gd name="connsiteX1" fmla="*/ 1049367 w 1049367"/>
                <a:gd name="connsiteY1" fmla="*/ 0 h 578906"/>
                <a:gd name="connsiteX2" fmla="*/ 1049367 w 1049367"/>
                <a:gd name="connsiteY2" fmla="*/ 578906 h 578906"/>
                <a:gd name="connsiteX3" fmla="*/ 0 w 1049367"/>
                <a:gd name="connsiteY3" fmla="*/ 578906 h 578906"/>
                <a:gd name="connsiteX4" fmla="*/ 0 w 1049367"/>
                <a:gd name="connsiteY4" fmla="*/ 0 h 578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9367" h="578906">
                  <a:moveTo>
                    <a:pt x="0" y="0"/>
                  </a:moveTo>
                  <a:lnTo>
                    <a:pt x="1049367" y="0"/>
                  </a:lnTo>
                  <a:lnTo>
                    <a:pt x="1049367" y="578906"/>
                  </a:lnTo>
                  <a:lnTo>
                    <a:pt x="0" y="5789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 smtClean="0"/>
                <a:t>Shae Harris</a:t>
              </a:r>
              <a:r>
                <a:rPr lang="en-US" sz="900" b="1" dirty="0"/>
                <a:t/>
              </a:r>
              <a:br>
                <a:rPr lang="en-US" sz="900" b="1" dirty="0"/>
              </a:br>
              <a:r>
                <a:rPr lang="en-US" sz="900" b="1" dirty="0" smtClean="0"/>
                <a:t>(Policy Advisor)</a:t>
              </a:r>
              <a:endParaRPr lang="en-US" sz="900" b="1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900" i="0" kern="12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2749875" y="3397707"/>
              <a:ext cx="1005840" cy="548640"/>
            </a:xfrm>
            <a:custGeom>
              <a:avLst/>
              <a:gdLst>
                <a:gd name="connsiteX0" fmla="*/ 0 w 677574"/>
                <a:gd name="connsiteY0" fmla="*/ 0 h 588958"/>
                <a:gd name="connsiteX1" fmla="*/ 677574 w 677574"/>
                <a:gd name="connsiteY1" fmla="*/ 0 h 588958"/>
                <a:gd name="connsiteX2" fmla="*/ 677574 w 677574"/>
                <a:gd name="connsiteY2" fmla="*/ 588958 h 588958"/>
                <a:gd name="connsiteX3" fmla="*/ 0 w 677574"/>
                <a:gd name="connsiteY3" fmla="*/ 588958 h 588958"/>
                <a:gd name="connsiteX4" fmla="*/ 0 w 677574"/>
                <a:gd name="connsiteY4" fmla="*/ 0 h 588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7574" h="588958">
                  <a:moveTo>
                    <a:pt x="0" y="0"/>
                  </a:moveTo>
                  <a:lnTo>
                    <a:pt x="677574" y="0"/>
                  </a:lnTo>
                  <a:lnTo>
                    <a:pt x="677574" y="588958"/>
                  </a:lnTo>
                  <a:lnTo>
                    <a:pt x="0" y="5889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/>
                <a:t>Christina  </a:t>
              </a:r>
              <a:r>
                <a:rPr lang="en-US" sz="900" b="1" dirty="0" smtClean="0"/>
                <a:t>Murphy</a:t>
              </a:r>
              <a:endParaRPr lang="en-US" sz="900" b="1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/>
                <a:t>(</a:t>
              </a:r>
              <a:r>
                <a:rPr lang="en-US" sz="900" b="1" dirty="0" smtClean="0"/>
                <a:t>Program Analysis Officer)</a:t>
              </a:r>
              <a:endParaRPr lang="en-US" sz="900" b="1" dirty="0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887428" y="3397707"/>
              <a:ext cx="1005840" cy="548640"/>
            </a:xfrm>
            <a:custGeom>
              <a:avLst/>
              <a:gdLst>
                <a:gd name="connsiteX0" fmla="*/ 0 w 904596"/>
                <a:gd name="connsiteY0" fmla="*/ 0 h 591831"/>
                <a:gd name="connsiteX1" fmla="*/ 904596 w 904596"/>
                <a:gd name="connsiteY1" fmla="*/ 0 h 591831"/>
                <a:gd name="connsiteX2" fmla="*/ 904596 w 904596"/>
                <a:gd name="connsiteY2" fmla="*/ 591831 h 591831"/>
                <a:gd name="connsiteX3" fmla="*/ 0 w 904596"/>
                <a:gd name="connsiteY3" fmla="*/ 591831 h 591831"/>
                <a:gd name="connsiteX4" fmla="*/ 0 w 904596"/>
                <a:gd name="connsiteY4" fmla="*/ 0 h 591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4596" h="591831">
                  <a:moveTo>
                    <a:pt x="0" y="0"/>
                  </a:moveTo>
                  <a:lnTo>
                    <a:pt x="904596" y="0"/>
                  </a:lnTo>
                  <a:lnTo>
                    <a:pt x="904596" y="591831"/>
                  </a:lnTo>
                  <a:lnTo>
                    <a:pt x="0" y="5918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 dirty="0"/>
                <a:t>John </a:t>
              </a:r>
              <a:r>
                <a:rPr lang="en-US" sz="900" b="1" kern="1200" dirty="0" smtClean="0"/>
                <a:t>Mein</a:t>
              </a:r>
              <a:endParaRPr lang="en-US" sz="900" b="1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u="none" kern="1200" dirty="0"/>
                <a:t>(Community Outreach Specialist)</a:t>
              </a:r>
            </a:p>
          </p:txBody>
        </p:sp>
        <p:sp>
          <p:nvSpPr>
            <p:cNvPr id="27" name="Freeform 26"/>
            <p:cNvSpPr/>
            <p:nvPr/>
          </p:nvSpPr>
          <p:spPr>
            <a:xfrm>
              <a:off x="2384115" y="2663773"/>
              <a:ext cx="1371600" cy="457200"/>
            </a:xfrm>
            <a:custGeom>
              <a:avLst/>
              <a:gdLst>
                <a:gd name="connsiteX0" fmla="*/ 0 w 847951"/>
                <a:gd name="connsiteY0" fmla="*/ 0 h 464785"/>
                <a:gd name="connsiteX1" fmla="*/ 847951 w 847951"/>
                <a:gd name="connsiteY1" fmla="*/ 0 h 464785"/>
                <a:gd name="connsiteX2" fmla="*/ 847951 w 847951"/>
                <a:gd name="connsiteY2" fmla="*/ 464785 h 464785"/>
                <a:gd name="connsiteX3" fmla="*/ 0 w 847951"/>
                <a:gd name="connsiteY3" fmla="*/ 464785 h 464785"/>
                <a:gd name="connsiteX4" fmla="*/ 0 w 847951"/>
                <a:gd name="connsiteY4" fmla="*/ 0 h 464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7951" h="464785">
                  <a:moveTo>
                    <a:pt x="0" y="0"/>
                  </a:moveTo>
                  <a:lnTo>
                    <a:pt x="847951" y="0"/>
                  </a:lnTo>
                  <a:lnTo>
                    <a:pt x="847951" y="464785"/>
                  </a:lnTo>
                  <a:lnTo>
                    <a:pt x="0" y="4647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 smtClean="0"/>
                <a:t>Helder Gil</a:t>
              </a:r>
              <a:endParaRPr lang="en-US" sz="900" b="0" i="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i="0" kern="1200" dirty="0" smtClean="0"/>
                <a:t>(Chief of Staff, Public Safety and Justice</a:t>
              </a:r>
              <a:r>
                <a:rPr lang="en-US" sz="800" b="0" i="1" kern="1200" dirty="0" smtClean="0"/>
                <a:t>)</a:t>
              </a:r>
              <a:endParaRPr lang="en-US" sz="800" b="0" i="1" kern="1200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5492225" y="2677752"/>
              <a:ext cx="1463040" cy="457200"/>
            </a:xfrm>
            <a:custGeom>
              <a:avLst/>
              <a:gdLst>
                <a:gd name="connsiteX0" fmla="*/ 0 w 901648"/>
                <a:gd name="connsiteY0" fmla="*/ 0 h 453978"/>
                <a:gd name="connsiteX1" fmla="*/ 901648 w 901648"/>
                <a:gd name="connsiteY1" fmla="*/ 0 h 453978"/>
                <a:gd name="connsiteX2" fmla="*/ 901648 w 901648"/>
                <a:gd name="connsiteY2" fmla="*/ 453978 h 453978"/>
                <a:gd name="connsiteX3" fmla="*/ 0 w 901648"/>
                <a:gd name="connsiteY3" fmla="*/ 453978 h 453978"/>
                <a:gd name="connsiteX4" fmla="*/ 0 w 901648"/>
                <a:gd name="connsiteY4" fmla="*/ 0 h 4539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1648" h="453978">
                  <a:moveTo>
                    <a:pt x="0" y="0"/>
                  </a:moveTo>
                  <a:lnTo>
                    <a:pt x="901648" y="0"/>
                  </a:lnTo>
                  <a:lnTo>
                    <a:pt x="901648" y="453978"/>
                  </a:lnTo>
                  <a:lnTo>
                    <a:pt x="0" y="453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 smtClean="0"/>
                <a:t>Lyndsey Miller-Vierra</a:t>
              </a:r>
              <a:r>
                <a:rPr lang="en-US" sz="900" b="1" i="0" kern="1200" dirty="0"/>
                <a:t/>
              </a:r>
              <a:br>
                <a:rPr lang="en-US" sz="900" b="1" i="0" kern="1200" dirty="0"/>
              </a:br>
              <a:r>
                <a:rPr lang="en-US" sz="900" b="0" i="0" kern="1200" dirty="0" smtClean="0"/>
                <a:t>(</a:t>
              </a:r>
              <a:r>
                <a:rPr lang="en-US" sz="900" dirty="0" smtClean="0"/>
                <a:t>Chief of Staff, Government Operations)</a:t>
              </a:r>
              <a:endParaRPr lang="en-US" sz="900" b="0" i="0" kern="1200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6372663" y="3351987"/>
              <a:ext cx="731520" cy="640080"/>
            </a:xfrm>
            <a:custGeom>
              <a:avLst/>
              <a:gdLst>
                <a:gd name="connsiteX0" fmla="*/ 0 w 677574"/>
                <a:gd name="connsiteY0" fmla="*/ 0 h 481542"/>
                <a:gd name="connsiteX1" fmla="*/ 677574 w 677574"/>
                <a:gd name="connsiteY1" fmla="*/ 0 h 481542"/>
                <a:gd name="connsiteX2" fmla="*/ 677574 w 677574"/>
                <a:gd name="connsiteY2" fmla="*/ 481542 h 481542"/>
                <a:gd name="connsiteX3" fmla="*/ 0 w 677574"/>
                <a:gd name="connsiteY3" fmla="*/ 481542 h 481542"/>
                <a:gd name="connsiteX4" fmla="*/ 0 w 677574"/>
                <a:gd name="connsiteY4" fmla="*/ 0 h 481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7574" h="481542">
                  <a:moveTo>
                    <a:pt x="0" y="0"/>
                  </a:moveTo>
                  <a:lnTo>
                    <a:pt x="677574" y="0"/>
                  </a:lnTo>
                  <a:lnTo>
                    <a:pt x="677574" y="481542"/>
                  </a:lnTo>
                  <a:lnTo>
                    <a:pt x="0" y="4815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 smtClean="0"/>
                <a:t>Vacant</a:t>
              </a:r>
              <a:endParaRPr lang="en-US" sz="900" b="1" i="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i="0" kern="1200" dirty="0"/>
                <a:t>(Program Analyst)</a:t>
              </a:r>
            </a:p>
          </p:txBody>
        </p:sp>
        <p:sp>
          <p:nvSpPr>
            <p:cNvPr id="32" name="Freeform 31"/>
            <p:cNvSpPr/>
            <p:nvPr/>
          </p:nvSpPr>
          <p:spPr>
            <a:xfrm>
              <a:off x="5443131" y="3356044"/>
              <a:ext cx="731520" cy="640080"/>
            </a:xfrm>
            <a:custGeom>
              <a:avLst/>
              <a:gdLst>
                <a:gd name="connsiteX0" fmla="*/ 0 w 747419"/>
                <a:gd name="connsiteY0" fmla="*/ 0 h 555397"/>
                <a:gd name="connsiteX1" fmla="*/ 747419 w 747419"/>
                <a:gd name="connsiteY1" fmla="*/ 0 h 555397"/>
                <a:gd name="connsiteX2" fmla="*/ 747419 w 747419"/>
                <a:gd name="connsiteY2" fmla="*/ 555397 h 555397"/>
                <a:gd name="connsiteX3" fmla="*/ 0 w 747419"/>
                <a:gd name="connsiteY3" fmla="*/ 555397 h 555397"/>
                <a:gd name="connsiteX4" fmla="*/ 0 w 747419"/>
                <a:gd name="connsiteY4" fmla="*/ 0 h 555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7419" h="555397">
                  <a:moveTo>
                    <a:pt x="0" y="0"/>
                  </a:moveTo>
                  <a:lnTo>
                    <a:pt x="747419" y="0"/>
                  </a:lnTo>
                  <a:lnTo>
                    <a:pt x="747419" y="555397"/>
                  </a:lnTo>
                  <a:lnTo>
                    <a:pt x="0" y="5553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80" tIns="5080" rIns="5080" bIns="5080" numCol="1" spcCol="1270" anchor="t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i="0" kern="1200" dirty="0" smtClean="0"/>
                <a:t>Alexandra Caceres</a:t>
              </a:r>
              <a:endParaRPr lang="en-US" sz="900" b="1" i="0" kern="1200" dirty="0"/>
            </a:p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i="0" kern="1200" dirty="0"/>
                <a:t>(Program Analyst</a:t>
              </a:r>
              <a:r>
                <a:rPr lang="en-US" sz="900" b="0" i="0" kern="1200" dirty="0" smtClean="0"/>
                <a:t>)</a:t>
              </a:r>
              <a:endParaRPr lang="en-US" sz="900" b="0" i="0" kern="1200" dirty="0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3887428" y="1531852"/>
              <a:ext cx="1977924" cy="848953"/>
            </a:xfrm>
            <a:custGeom>
              <a:avLst/>
              <a:gdLst>
                <a:gd name="connsiteX0" fmla="*/ 0 w 1164216"/>
                <a:gd name="connsiteY0" fmla="*/ 0 h 848953"/>
                <a:gd name="connsiteX1" fmla="*/ 1164216 w 1164216"/>
                <a:gd name="connsiteY1" fmla="*/ 0 h 848953"/>
                <a:gd name="connsiteX2" fmla="*/ 1164216 w 1164216"/>
                <a:gd name="connsiteY2" fmla="*/ 848953 h 848953"/>
                <a:gd name="connsiteX3" fmla="*/ 0 w 1164216"/>
                <a:gd name="connsiteY3" fmla="*/ 848953 h 848953"/>
                <a:gd name="connsiteX4" fmla="*/ 0 w 1164216"/>
                <a:gd name="connsiteY4" fmla="*/ 0 h 848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4216" h="848953">
                  <a:moveTo>
                    <a:pt x="0" y="0"/>
                  </a:moveTo>
                  <a:lnTo>
                    <a:pt x="1164216" y="0"/>
                  </a:lnTo>
                  <a:lnTo>
                    <a:pt x="1164216" y="848953"/>
                  </a:lnTo>
                  <a:lnTo>
                    <a:pt x="0" y="8489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050" b="1" i="0" kern="1200" dirty="0"/>
                <a:t>Kevin Donahue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050" b="0" i="0" kern="1200" dirty="0"/>
                <a:t>(Deputy City </a:t>
              </a:r>
              <a:r>
                <a:rPr lang="en-US" sz="1050" b="0" i="0" kern="1200" dirty="0" smtClean="0"/>
                <a:t>Administrator / </a:t>
              </a:r>
              <a:endParaRPr lang="en-US" sz="1050" i="0" strike="noStrike" kern="1200" dirty="0"/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050" i="0" kern="1200" dirty="0" smtClean="0"/>
                <a:t>Deputy </a:t>
              </a:r>
              <a:r>
                <a:rPr lang="en-US" sz="1050" i="0" kern="1200" dirty="0"/>
                <a:t>Mayor for Public </a:t>
              </a:r>
              <a:r>
                <a:rPr lang="en-US" sz="1050" i="0" kern="1200" dirty="0" smtClean="0"/>
                <a:t>Safety, Justice &amp; Operations)</a:t>
              </a:r>
              <a:endParaRPr lang="en-US" sz="1050" i="0" kern="1200" dirty="0"/>
            </a:p>
          </p:txBody>
        </p:sp>
      </p:grpSp>
      <p:sp>
        <p:nvSpPr>
          <p:cNvPr id="34" name="Freeform 33"/>
          <p:cNvSpPr/>
          <p:nvPr/>
        </p:nvSpPr>
        <p:spPr>
          <a:xfrm>
            <a:off x="3702205" y="4041370"/>
            <a:ext cx="1005840" cy="548640"/>
          </a:xfrm>
          <a:custGeom>
            <a:avLst/>
            <a:gdLst>
              <a:gd name="connsiteX0" fmla="*/ 0 w 904596"/>
              <a:gd name="connsiteY0" fmla="*/ 0 h 591831"/>
              <a:gd name="connsiteX1" fmla="*/ 904596 w 904596"/>
              <a:gd name="connsiteY1" fmla="*/ 0 h 591831"/>
              <a:gd name="connsiteX2" fmla="*/ 904596 w 904596"/>
              <a:gd name="connsiteY2" fmla="*/ 591831 h 591831"/>
              <a:gd name="connsiteX3" fmla="*/ 0 w 904596"/>
              <a:gd name="connsiteY3" fmla="*/ 591831 h 591831"/>
              <a:gd name="connsiteX4" fmla="*/ 0 w 904596"/>
              <a:gd name="connsiteY4" fmla="*/ 0 h 59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596" h="591831">
                <a:moveTo>
                  <a:pt x="0" y="0"/>
                </a:moveTo>
                <a:lnTo>
                  <a:pt x="904596" y="0"/>
                </a:lnTo>
                <a:lnTo>
                  <a:pt x="904596" y="591831"/>
                </a:lnTo>
                <a:lnTo>
                  <a:pt x="0" y="59183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t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/>
              <a:t>Shelley </a:t>
            </a:r>
            <a:r>
              <a:rPr lang="en-US" sz="900" b="1" dirty="0" err="1"/>
              <a:t>Vanneman</a:t>
            </a:r>
            <a:endParaRPr lang="en-US" sz="900" b="1" kern="1200" dirty="0"/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 smtClean="0"/>
              <a:t>(Attorney-Advisor)</a:t>
            </a:r>
            <a:endParaRPr lang="en-US" sz="900" b="0" u="none" kern="1200" dirty="0"/>
          </a:p>
        </p:txBody>
      </p:sp>
      <p:sp>
        <p:nvSpPr>
          <p:cNvPr id="35" name="Freeform 34"/>
          <p:cNvSpPr/>
          <p:nvPr/>
        </p:nvSpPr>
        <p:spPr>
          <a:xfrm>
            <a:off x="2564652" y="4044316"/>
            <a:ext cx="1005840" cy="548640"/>
          </a:xfrm>
          <a:custGeom>
            <a:avLst/>
            <a:gdLst>
              <a:gd name="connsiteX0" fmla="*/ 0 w 904596"/>
              <a:gd name="connsiteY0" fmla="*/ 0 h 591831"/>
              <a:gd name="connsiteX1" fmla="*/ 904596 w 904596"/>
              <a:gd name="connsiteY1" fmla="*/ 0 h 591831"/>
              <a:gd name="connsiteX2" fmla="*/ 904596 w 904596"/>
              <a:gd name="connsiteY2" fmla="*/ 591831 h 591831"/>
              <a:gd name="connsiteX3" fmla="*/ 0 w 904596"/>
              <a:gd name="connsiteY3" fmla="*/ 591831 h 591831"/>
              <a:gd name="connsiteX4" fmla="*/ 0 w 904596"/>
              <a:gd name="connsiteY4" fmla="*/ 0 h 59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4596" h="591831">
                <a:moveTo>
                  <a:pt x="0" y="0"/>
                </a:moveTo>
                <a:lnTo>
                  <a:pt x="904596" y="0"/>
                </a:lnTo>
                <a:lnTo>
                  <a:pt x="904596" y="591831"/>
                </a:lnTo>
                <a:lnTo>
                  <a:pt x="0" y="59183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t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/>
              <a:t>Eric </a:t>
            </a:r>
            <a:r>
              <a:rPr lang="en-US" sz="900" b="1" dirty="0" err="1"/>
              <a:t>FosterMoore</a:t>
            </a:r>
            <a:endParaRPr lang="en-US" sz="900" b="1" kern="1200" dirty="0"/>
          </a:p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 smtClean="0"/>
              <a:t>(Applied </a:t>
            </a:r>
            <a:r>
              <a:rPr lang="en-US" sz="900" dirty="0"/>
              <a:t>Research </a:t>
            </a:r>
            <a:r>
              <a:rPr lang="en-US" sz="900" dirty="0" smtClean="0"/>
              <a:t>Analyst)</a:t>
            </a:r>
            <a:endParaRPr lang="en-US" sz="900" b="0" u="none" kern="1200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6038522" y="3098204"/>
            <a:ext cx="0" cy="1397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680129" y="3237932"/>
            <a:ext cx="790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6470542" y="3237932"/>
            <a:ext cx="0" cy="9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680129" y="3237932"/>
            <a:ext cx="0" cy="912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2884692" y="3098205"/>
            <a:ext cx="0" cy="1397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978816" y="3237932"/>
            <a:ext cx="2177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136963" y="3237932"/>
            <a:ext cx="0" cy="1410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884692" y="3237932"/>
            <a:ext cx="0" cy="1410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1978816" y="3237932"/>
            <a:ext cx="0" cy="1410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3640235" y="3237932"/>
            <a:ext cx="0" cy="93030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570492" y="4191000"/>
            <a:ext cx="1317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115" y="3217323"/>
            <a:ext cx="109537" cy="101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047" y="4168233"/>
            <a:ext cx="169881" cy="84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998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830" y="-15455"/>
            <a:ext cx="8229600" cy="727494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	Office of the City Administrator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10862"/>
              </p:ext>
            </p:extLst>
          </p:nvPr>
        </p:nvGraphicFramePr>
        <p:xfrm flipH="1">
          <a:off x="-838200" y="1143000"/>
          <a:ext cx="668601" cy="638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>
          <a:xfrm>
            <a:off x="6553200" y="6274288"/>
            <a:ext cx="2133600" cy="365125"/>
          </a:xfrm>
        </p:spPr>
        <p:txBody>
          <a:bodyPr/>
          <a:lstStyle/>
          <a:p>
            <a:fld id="{983E6605-AE4C-E944-989A-97EC90F48593}" type="slidenum">
              <a:rPr lang="en-US" smtClean="0"/>
              <a:t>2</a:t>
            </a:fld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3705951" y="1143000"/>
            <a:ext cx="1835842" cy="533044"/>
          </a:xfrm>
          <a:custGeom>
            <a:avLst/>
            <a:gdLst>
              <a:gd name="connsiteX0" fmla="*/ 0 w 1596140"/>
              <a:gd name="connsiteY0" fmla="*/ 0 h 526630"/>
              <a:gd name="connsiteX1" fmla="*/ 1596140 w 1596140"/>
              <a:gd name="connsiteY1" fmla="*/ 0 h 526630"/>
              <a:gd name="connsiteX2" fmla="*/ 1596140 w 1596140"/>
              <a:gd name="connsiteY2" fmla="*/ 526630 h 526630"/>
              <a:gd name="connsiteX3" fmla="*/ 0 w 1596140"/>
              <a:gd name="connsiteY3" fmla="*/ 526630 h 526630"/>
              <a:gd name="connsiteX4" fmla="*/ 0 w 1596140"/>
              <a:gd name="connsiteY4" fmla="*/ 0 h 52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6140" h="526630">
                <a:moveTo>
                  <a:pt x="0" y="0"/>
                </a:moveTo>
                <a:lnTo>
                  <a:pt x="1596140" y="0"/>
                </a:lnTo>
                <a:lnTo>
                  <a:pt x="1596140" y="526630"/>
                </a:lnTo>
                <a:lnTo>
                  <a:pt x="0" y="52663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 smtClean="0"/>
              <a:t>City Administrator</a:t>
            </a:r>
            <a:endParaRPr lang="en-US" sz="900" b="1" kern="1200" dirty="0"/>
          </a:p>
        </p:txBody>
      </p:sp>
      <p:sp>
        <p:nvSpPr>
          <p:cNvPr id="46" name="Freeform 45"/>
          <p:cNvSpPr/>
          <p:nvPr/>
        </p:nvSpPr>
        <p:spPr>
          <a:xfrm>
            <a:off x="2071489" y="2225988"/>
            <a:ext cx="991291" cy="447984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b="1" dirty="0" smtClean="0"/>
              <a:t>Chief of Staff</a:t>
            </a:r>
            <a:endParaRPr lang="en-US" sz="800" kern="1200" dirty="0"/>
          </a:p>
        </p:txBody>
      </p:sp>
      <p:sp>
        <p:nvSpPr>
          <p:cNvPr id="41" name="Freeform 40"/>
          <p:cNvSpPr/>
          <p:nvPr/>
        </p:nvSpPr>
        <p:spPr>
          <a:xfrm>
            <a:off x="6417575" y="2208012"/>
            <a:ext cx="955805" cy="467801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b="1" dirty="0" smtClean="0"/>
              <a:t>Deputy City Administrator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b="1" dirty="0" smtClean="0"/>
              <a:t>DM PSJ &amp; </a:t>
            </a:r>
            <a:r>
              <a:rPr lang="en-US" sz="800" b="1" dirty="0" err="1" smtClean="0"/>
              <a:t>GovOps</a:t>
            </a:r>
            <a:endParaRPr lang="en-US" sz="800" kern="1200" dirty="0"/>
          </a:p>
        </p:txBody>
      </p:sp>
      <p:sp>
        <p:nvSpPr>
          <p:cNvPr id="37" name="Rectangle 36"/>
          <p:cNvSpPr/>
          <p:nvPr/>
        </p:nvSpPr>
        <p:spPr>
          <a:xfrm>
            <a:off x="5008432" y="3433892"/>
            <a:ext cx="1081600" cy="47930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Office of Labor Relations &amp; Collective Bargaining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V="1">
            <a:off x="4675081" y="1676046"/>
            <a:ext cx="0" cy="2559066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486020" y="2832650"/>
            <a:ext cx="0" cy="55920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062780" y="2441913"/>
            <a:ext cx="3354795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38220" y="2564921"/>
            <a:ext cx="0" cy="192548"/>
          </a:xfrm>
          <a:prstGeom prst="line">
            <a:avLst/>
          </a:prstGeom>
          <a:ln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2567135" y="1925109"/>
            <a:ext cx="4328342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895477" y="1922584"/>
            <a:ext cx="0" cy="31238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 flipV="1">
            <a:off x="7100141" y="3120568"/>
            <a:ext cx="1226161" cy="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100141" y="3120568"/>
            <a:ext cx="0" cy="37302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326301" y="3120568"/>
            <a:ext cx="0" cy="39470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646" y="3046080"/>
            <a:ext cx="1934538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5646" y="3034787"/>
            <a:ext cx="0" cy="32451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0184" y="3046080"/>
            <a:ext cx="0" cy="38781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553200" y="3370073"/>
            <a:ext cx="991292" cy="48951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Government Operations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911168" y="3364449"/>
            <a:ext cx="991292" cy="48951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Public Safety &amp; Justice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66158" y="3369552"/>
            <a:ext cx="1063858" cy="47930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Communications &amp; External Affairs OCA, PSJ &amp; </a:t>
            </a:r>
            <a:r>
              <a:rPr lang="en-US" sz="8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Gov</a:t>
            </a: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 Ops</a:t>
            </a:r>
            <a:endParaRPr lang="en-US" sz="800" b="1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3260" y="3369551"/>
            <a:ext cx="851140" cy="47930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Administration &amp; Logistics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071488" y="3369551"/>
            <a:ext cx="838489" cy="47930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Agency Operations</a:t>
            </a:r>
            <a:endParaRPr lang="en-US" sz="800" b="1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019738" y="2844152"/>
            <a:ext cx="1081600" cy="48432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ffectLst/>
                <a:ea typeface="Calibri"/>
                <a:cs typeface="Times New Roman"/>
              </a:rPr>
              <a:t>Office of Budget &amp; Finance</a:t>
            </a:r>
            <a:endParaRPr lang="en-US" sz="800" b="1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012180" y="3997059"/>
            <a:ext cx="1074103" cy="476105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Office of Resilience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345562" y="3997060"/>
            <a:ext cx="1045387" cy="476105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Office of Public Private Partnerships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346794" y="2832650"/>
            <a:ext cx="1007399" cy="500720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Office of Performance Management</a:t>
            </a:r>
            <a:endParaRPr lang="en-US" sz="800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3345562" y="3414120"/>
            <a:ext cx="1052227" cy="484328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 smtClean="0">
                <a:solidFill>
                  <a:schemeClr val="bg1"/>
                </a:solidFill>
                <a:ea typeface="Calibri"/>
                <a:cs typeface="Times New Roman"/>
              </a:rPr>
              <a:t>General Counsel &amp; Grants</a:t>
            </a:r>
            <a:endParaRPr lang="en-US" sz="800" b="1" dirty="0">
              <a:solidFill>
                <a:schemeClr val="bg1"/>
              </a:solidFill>
              <a:effectLst/>
              <a:ea typeface="Calibri"/>
              <a:cs typeface="Times New Roman"/>
            </a:endParaRPr>
          </a:p>
        </p:txBody>
      </p:sp>
      <p:cxnSp>
        <p:nvCxnSpPr>
          <p:cNvPr id="131" name="Straight Connector 130"/>
          <p:cNvCxnSpPr/>
          <p:nvPr/>
        </p:nvCxnSpPr>
        <p:spPr>
          <a:xfrm>
            <a:off x="4238445" y="3083010"/>
            <a:ext cx="925902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20831" y="2757469"/>
            <a:ext cx="1138971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20831" y="2749655"/>
            <a:ext cx="0" cy="181325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37781" y="4562913"/>
            <a:ext cx="295023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6188015" y="2762315"/>
            <a:ext cx="0" cy="181325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979274" y="2761509"/>
            <a:ext cx="1214492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255698" y="3656284"/>
            <a:ext cx="925902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endCxn id="67" idx="1"/>
          </p:cNvCxnSpPr>
          <p:nvPr/>
        </p:nvCxnSpPr>
        <p:spPr>
          <a:xfrm>
            <a:off x="4330549" y="4234234"/>
            <a:ext cx="681631" cy="87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2570107" y="1922585"/>
            <a:ext cx="0" cy="31238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1492898" y="2840966"/>
            <a:ext cx="1074236" cy="3186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2567134" y="2673972"/>
            <a:ext cx="0" cy="166994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895477" y="2651672"/>
            <a:ext cx="0" cy="18097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895477" y="2840966"/>
            <a:ext cx="833243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728720" y="2840966"/>
            <a:ext cx="0" cy="276401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07713" y="4931462"/>
            <a:ext cx="7205508" cy="14986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734371" y="3656284"/>
            <a:ext cx="0" cy="1275178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54" idx="2"/>
          </p:cNvCxnSpPr>
          <p:nvPr/>
        </p:nvCxnSpPr>
        <p:spPr>
          <a:xfrm flipV="1">
            <a:off x="1486020" y="3848860"/>
            <a:ext cx="12067" cy="1082604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062780" y="2564921"/>
            <a:ext cx="764473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7419119" y="3656284"/>
            <a:ext cx="764473" cy="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2467129" y="3848858"/>
            <a:ext cx="12067" cy="1082604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495646" y="3848858"/>
            <a:ext cx="12067" cy="1082604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4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 w="19050">
            <a:noFill/>
          </a:ln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Administration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812788"/>
              </p:ext>
            </p:extLst>
          </p:nvPr>
        </p:nvGraphicFramePr>
        <p:xfrm flipH="1">
          <a:off x="-838200" y="1143000"/>
          <a:ext cx="668601" cy="638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6DBE-2FB8-4149-90DA-BCF5F1B65BB3}" type="slidenum">
              <a:rPr lang="en-US" smtClean="0"/>
              <a:t>3</a:t>
            </a:fld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3917489" y="1735016"/>
            <a:ext cx="1390227" cy="961292"/>
          </a:xfrm>
          <a:custGeom>
            <a:avLst/>
            <a:gdLst>
              <a:gd name="connsiteX0" fmla="*/ 0 w 1596140"/>
              <a:gd name="connsiteY0" fmla="*/ 0 h 526630"/>
              <a:gd name="connsiteX1" fmla="*/ 1596140 w 1596140"/>
              <a:gd name="connsiteY1" fmla="*/ 0 h 526630"/>
              <a:gd name="connsiteX2" fmla="*/ 1596140 w 1596140"/>
              <a:gd name="connsiteY2" fmla="*/ 526630 h 526630"/>
              <a:gd name="connsiteX3" fmla="*/ 0 w 1596140"/>
              <a:gd name="connsiteY3" fmla="*/ 526630 h 526630"/>
              <a:gd name="connsiteX4" fmla="*/ 0 w 1596140"/>
              <a:gd name="connsiteY4" fmla="*/ 0 h 52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6140" h="526630">
                <a:moveTo>
                  <a:pt x="0" y="0"/>
                </a:moveTo>
                <a:lnTo>
                  <a:pt x="1596140" y="0"/>
                </a:lnTo>
                <a:lnTo>
                  <a:pt x="1596140" y="526630"/>
                </a:lnTo>
                <a:lnTo>
                  <a:pt x="0" y="52663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Tonya Thompson</a:t>
            </a:r>
            <a:endParaRPr lang="en-US" sz="1200" b="1" kern="1200" dirty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(Special Assistant to the City Administrator)</a:t>
            </a:r>
            <a:endParaRPr lang="en-US" sz="1200" kern="1200" dirty="0"/>
          </a:p>
        </p:txBody>
      </p:sp>
      <p:sp>
        <p:nvSpPr>
          <p:cNvPr id="59" name="Freeform 58"/>
          <p:cNvSpPr/>
          <p:nvPr/>
        </p:nvSpPr>
        <p:spPr>
          <a:xfrm>
            <a:off x="7502768" y="3100749"/>
            <a:ext cx="1390225" cy="894894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Paris Palmer</a:t>
            </a:r>
            <a:r>
              <a:rPr lang="en-US" sz="1200" b="1" kern="1200" dirty="0" smtClean="0"/>
              <a:t/>
            </a:r>
            <a:br>
              <a:rPr lang="en-US" sz="1200" b="1" kern="1200" dirty="0" smtClean="0"/>
            </a:br>
            <a:r>
              <a:rPr lang="en-US" sz="1200" kern="1200" dirty="0" smtClean="0"/>
              <a:t>(</a:t>
            </a:r>
            <a:r>
              <a:rPr lang="en-US" sz="1200" dirty="0" smtClean="0"/>
              <a:t>Administrative Support Assistant</a:t>
            </a:r>
            <a:r>
              <a:rPr lang="en-US" sz="1200" kern="1200" dirty="0" smtClean="0"/>
              <a:t>)</a:t>
            </a:r>
            <a:endParaRPr lang="en-US" sz="1200" kern="1200" dirty="0"/>
          </a:p>
        </p:txBody>
      </p:sp>
      <p:sp>
        <p:nvSpPr>
          <p:cNvPr id="62" name="Freeform 61"/>
          <p:cNvSpPr/>
          <p:nvPr/>
        </p:nvSpPr>
        <p:spPr>
          <a:xfrm>
            <a:off x="2101560" y="3097666"/>
            <a:ext cx="1349198" cy="830417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Wendell Felder</a:t>
            </a:r>
            <a:r>
              <a:rPr lang="en-US" sz="1200" b="1" kern="1200" dirty="0" smtClean="0"/>
              <a:t/>
            </a:r>
            <a:br>
              <a:rPr lang="en-US" sz="1200" b="1" kern="1200" dirty="0" smtClean="0"/>
            </a:br>
            <a:r>
              <a:rPr lang="en-US" sz="1200" kern="1200" dirty="0" smtClean="0"/>
              <a:t>(</a:t>
            </a:r>
            <a:r>
              <a:rPr lang="en-US" sz="1200" dirty="0" smtClean="0"/>
              <a:t>Community Outreach Specialist</a:t>
            </a:r>
            <a:r>
              <a:rPr lang="en-US" sz="1200" kern="1200" dirty="0" smtClean="0"/>
              <a:t>)</a:t>
            </a:r>
            <a:endParaRPr lang="en-US" sz="1200" kern="1200" dirty="0"/>
          </a:p>
        </p:txBody>
      </p:sp>
      <p:sp>
        <p:nvSpPr>
          <p:cNvPr id="29" name="Freeform 28"/>
          <p:cNvSpPr/>
          <p:nvPr/>
        </p:nvSpPr>
        <p:spPr>
          <a:xfrm>
            <a:off x="3917487" y="3113864"/>
            <a:ext cx="1390227" cy="935072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Lance Holt</a:t>
            </a:r>
            <a:r>
              <a:rPr lang="en-US" sz="1200" b="1" kern="1200" dirty="0" smtClean="0"/>
              <a:t/>
            </a:r>
            <a:br>
              <a:rPr lang="en-US" sz="1200" b="1" kern="1200" dirty="0" smtClean="0"/>
            </a:br>
            <a:r>
              <a:rPr lang="en-US" sz="1200" kern="1200" dirty="0" smtClean="0"/>
              <a:t>(</a:t>
            </a:r>
            <a:r>
              <a:rPr lang="en-US" sz="1200" dirty="0" smtClean="0"/>
              <a:t>Staff Assistant</a:t>
            </a:r>
            <a:r>
              <a:rPr lang="en-US" sz="1200" kern="1200" dirty="0" smtClean="0"/>
              <a:t>)</a:t>
            </a:r>
            <a:endParaRPr lang="en-US" sz="1200" kern="1200" dirty="0"/>
          </a:p>
        </p:txBody>
      </p:sp>
      <p:sp>
        <p:nvSpPr>
          <p:cNvPr id="30" name="Freeform 29"/>
          <p:cNvSpPr/>
          <p:nvPr/>
        </p:nvSpPr>
        <p:spPr>
          <a:xfrm>
            <a:off x="353708" y="3100749"/>
            <a:ext cx="1449632" cy="833995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Tim Banner</a:t>
            </a:r>
            <a:r>
              <a:rPr lang="en-US" sz="1200" b="1" kern="1200" dirty="0" smtClean="0"/>
              <a:t/>
            </a:r>
            <a:br>
              <a:rPr lang="en-US" sz="1200" b="1" kern="1200" dirty="0" smtClean="0"/>
            </a:br>
            <a:r>
              <a:rPr lang="en-US" sz="1200" kern="1200" dirty="0" smtClean="0"/>
              <a:t>(</a:t>
            </a:r>
            <a:r>
              <a:rPr lang="en-US" sz="1200" dirty="0" smtClean="0"/>
              <a:t>Executive Assistant to the City Administrator</a:t>
            </a:r>
            <a:r>
              <a:rPr lang="en-US" sz="1200" kern="1200" dirty="0" smtClean="0"/>
              <a:t>)</a:t>
            </a:r>
            <a:endParaRPr lang="en-US" sz="1200" kern="1200" dirty="0"/>
          </a:p>
        </p:txBody>
      </p:sp>
      <p:sp>
        <p:nvSpPr>
          <p:cNvPr id="31" name="Freeform 30"/>
          <p:cNvSpPr/>
          <p:nvPr/>
        </p:nvSpPr>
        <p:spPr>
          <a:xfrm>
            <a:off x="5740528" y="3100749"/>
            <a:ext cx="1390229" cy="939944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Sharona Morgan*</a:t>
            </a:r>
            <a:r>
              <a:rPr lang="en-US" sz="1200" b="1" kern="1200" dirty="0" smtClean="0"/>
              <a:t/>
            </a:r>
            <a:br>
              <a:rPr lang="en-US" sz="1200" b="1" kern="1200" dirty="0" smtClean="0"/>
            </a:br>
            <a:r>
              <a:rPr lang="en-US" sz="1200" kern="1200" dirty="0" smtClean="0"/>
              <a:t>(</a:t>
            </a:r>
            <a:r>
              <a:rPr lang="en-US" sz="1200" dirty="0" smtClean="0"/>
              <a:t>Program Analyst</a:t>
            </a:r>
            <a:r>
              <a:rPr lang="en-US" sz="1200" kern="1200" dirty="0" smtClean="0"/>
              <a:t>)</a:t>
            </a:r>
            <a:endParaRPr lang="en-US" sz="1200" kern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12603" y="2696308"/>
            <a:ext cx="0" cy="4175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130755" y="3534240"/>
            <a:ext cx="372013" cy="26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803340" y="3491454"/>
            <a:ext cx="268519" cy="263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50758" y="3472157"/>
            <a:ext cx="466731" cy="10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346015" y="3494084"/>
            <a:ext cx="394513" cy="6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26760" y="6229799"/>
            <a:ext cx="11809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 Denotes Detaille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53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ln w="19050">
            <a:noFill/>
          </a:ln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Communications and External Affairs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1534196"/>
              </p:ext>
            </p:extLst>
          </p:nvPr>
        </p:nvGraphicFramePr>
        <p:xfrm flipH="1">
          <a:off x="-838200" y="1143000"/>
          <a:ext cx="668601" cy="638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06DBE-2FB8-4149-90DA-BCF5F1B65BB3}" type="slidenum">
              <a:rPr lang="en-US" smtClean="0"/>
              <a:t>4</a:t>
            </a:fld>
            <a:endParaRPr lang="en-US" dirty="0"/>
          </a:p>
        </p:txBody>
      </p:sp>
      <p:sp>
        <p:nvSpPr>
          <p:cNvPr id="39" name="Freeform 38"/>
          <p:cNvSpPr/>
          <p:nvPr/>
        </p:nvSpPr>
        <p:spPr>
          <a:xfrm>
            <a:off x="3903785" y="1735016"/>
            <a:ext cx="1559368" cy="1053902"/>
          </a:xfrm>
          <a:custGeom>
            <a:avLst/>
            <a:gdLst>
              <a:gd name="connsiteX0" fmla="*/ 0 w 1596140"/>
              <a:gd name="connsiteY0" fmla="*/ 0 h 526630"/>
              <a:gd name="connsiteX1" fmla="*/ 1596140 w 1596140"/>
              <a:gd name="connsiteY1" fmla="*/ 0 h 526630"/>
              <a:gd name="connsiteX2" fmla="*/ 1596140 w 1596140"/>
              <a:gd name="connsiteY2" fmla="*/ 526630 h 526630"/>
              <a:gd name="connsiteX3" fmla="*/ 0 w 1596140"/>
              <a:gd name="connsiteY3" fmla="*/ 526630 h 526630"/>
              <a:gd name="connsiteX4" fmla="*/ 0 w 1596140"/>
              <a:gd name="connsiteY4" fmla="*/ 0 h 526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6140" h="526630">
                <a:moveTo>
                  <a:pt x="0" y="0"/>
                </a:moveTo>
                <a:lnTo>
                  <a:pt x="1596140" y="0"/>
                </a:lnTo>
                <a:lnTo>
                  <a:pt x="1596140" y="526630"/>
                </a:lnTo>
                <a:lnTo>
                  <a:pt x="0" y="52663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Olivia Walton-Dedner</a:t>
            </a:r>
            <a:endParaRPr lang="en-US" sz="1200" b="1" kern="1200" dirty="0"/>
          </a:p>
          <a:p>
            <a:pPr lvl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kern="1200" dirty="0" smtClean="0"/>
              <a:t>(Communications Director)</a:t>
            </a:r>
            <a:endParaRPr lang="en-US" sz="1200" kern="1200" dirty="0"/>
          </a:p>
        </p:txBody>
      </p:sp>
      <p:sp>
        <p:nvSpPr>
          <p:cNvPr id="29" name="Freeform 28"/>
          <p:cNvSpPr/>
          <p:nvPr/>
        </p:nvSpPr>
        <p:spPr>
          <a:xfrm>
            <a:off x="3832919" y="3090418"/>
            <a:ext cx="1559368" cy="1053902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b="1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Arlen Herrell</a:t>
            </a:r>
            <a:r>
              <a:rPr lang="en-US" sz="1200" b="1" kern="1200" dirty="0" smtClean="0"/>
              <a:t/>
            </a:r>
            <a:br>
              <a:rPr lang="en-US" sz="1200" b="1" kern="1200" dirty="0" smtClean="0"/>
            </a:br>
            <a:r>
              <a:rPr lang="en-US" sz="1200" kern="1200" dirty="0" smtClean="0"/>
              <a:t>(</a:t>
            </a:r>
            <a:r>
              <a:rPr lang="en-US" sz="1200" dirty="0" smtClean="0"/>
              <a:t>Policy Advisor</a:t>
            </a:r>
            <a:r>
              <a:rPr lang="en-US" sz="1200" kern="1200" dirty="0" smtClean="0"/>
              <a:t>)</a:t>
            </a:r>
            <a:endParaRPr lang="en-US" sz="1200" kern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12603" y="2788918"/>
            <a:ext cx="0" cy="32494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0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Agency Operations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280882"/>
              </p:ext>
            </p:extLst>
          </p:nvPr>
        </p:nvGraphicFramePr>
        <p:xfrm flipH="1">
          <a:off x="-838200" y="1143000"/>
          <a:ext cx="668601" cy="63854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" name="Freeform 25"/>
          <p:cNvSpPr/>
          <p:nvPr/>
        </p:nvSpPr>
        <p:spPr>
          <a:xfrm>
            <a:off x="3854463" y="1580388"/>
            <a:ext cx="1651154" cy="986966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50" b="1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200" b="1" dirty="0" smtClean="0"/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b="1" dirty="0" smtClean="0"/>
              <a:t>Agency Operations</a:t>
            </a:r>
            <a:endParaRPr lang="en-US" sz="1200" kern="1200" dirty="0"/>
          </a:p>
        </p:txBody>
      </p:sp>
      <p:sp>
        <p:nvSpPr>
          <p:cNvPr id="62" name="Freeform 61"/>
          <p:cNvSpPr/>
          <p:nvPr/>
        </p:nvSpPr>
        <p:spPr>
          <a:xfrm>
            <a:off x="3198870" y="3063783"/>
            <a:ext cx="1311186" cy="881382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spcBef>
                <a:spcPct val="0"/>
              </a:spcBef>
            </a:pPr>
            <a:endParaRPr lang="en-US" sz="1000" b="1" dirty="0" smtClean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Ariel Giles</a:t>
            </a:r>
            <a:endParaRPr lang="en-US" sz="1200" b="1" dirty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(DMGEO)</a:t>
            </a:r>
            <a:endParaRPr lang="en-US" sz="1200" b="1" dirty="0"/>
          </a:p>
        </p:txBody>
      </p:sp>
      <p:sp>
        <p:nvSpPr>
          <p:cNvPr id="33" name="Freeform 32"/>
          <p:cNvSpPr/>
          <p:nvPr/>
        </p:nvSpPr>
        <p:spPr>
          <a:xfrm>
            <a:off x="1622516" y="3063995"/>
            <a:ext cx="1251238" cy="888499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spcBef>
                <a:spcPct val="0"/>
              </a:spcBef>
            </a:pPr>
            <a:endParaRPr lang="en-US" sz="1200" b="1" dirty="0" smtClean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Ayana </a:t>
            </a:r>
            <a:r>
              <a:rPr lang="en-US" sz="1200" b="1" dirty="0"/>
              <a:t>Rockett</a:t>
            </a:r>
          </a:p>
          <a:p>
            <a:pPr lvl="0" algn="ctr" defTabSz="622300">
              <a:spcBef>
                <a:spcPct val="0"/>
              </a:spcBef>
            </a:pPr>
            <a:r>
              <a:rPr lang="en-US" sz="1200" b="1" dirty="0"/>
              <a:t>(</a:t>
            </a:r>
            <a:r>
              <a:rPr lang="en-US" sz="1200" b="1" dirty="0" smtClean="0"/>
              <a:t>Ed  </a:t>
            </a:r>
            <a:r>
              <a:rPr lang="en-US" sz="1200" b="1" dirty="0"/>
              <a:t>and EOM)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079959" y="4714610"/>
            <a:ext cx="1254585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950" dirty="0" smtClean="0">
              <a:solidFill>
                <a:schemeClr val="bg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Kasmin Holt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(DMPED)</a:t>
            </a: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36144" y="4909914"/>
            <a:ext cx="12669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Ayana Rockett</a:t>
            </a:r>
          </a:p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(Ed  and EOM)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70224" y="2947059"/>
            <a:ext cx="107078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b="1" dirty="0">
                <a:solidFill>
                  <a:prstClr val="white"/>
                </a:solidFill>
              </a:rPr>
              <a:t>Kasmin Holt</a:t>
            </a:r>
          </a:p>
          <a:p>
            <a:pPr lvl="0" algn="ctr"/>
            <a:r>
              <a:rPr lang="en-US" sz="1200" b="1" dirty="0">
                <a:solidFill>
                  <a:prstClr val="white"/>
                </a:solidFill>
              </a:rPr>
              <a:t>(DMPED)</a:t>
            </a:r>
          </a:p>
          <a:p>
            <a:pPr lvl="0" algn="ctr"/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758773" y="3063995"/>
            <a:ext cx="1311186" cy="881382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spcBef>
                <a:spcPct val="0"/>
              </a:spcBef>
            </a:pPr>
            <a:endParaRPr lang="en-US" sz="1000" b="1" dirty="0" smtClean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Kasmin Holt</a:t>
            </a:r>
            <a:endParaRPr lang="en-US" sz="1200" b="1" dirty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(DMPED)</a:t>
            </a:r>
            <a:endParaRPr lang="en-US" sz="1200" b="1" dirty="0"/>
          </a:p>
        </p:txBody>
      </p:sp>
      <p:sp>
        <p:nvSpPr>
          <p:cNvPr id="34" name="Freeform 33"/>
          <p:cNvSpPr/>
          <p:nvPr/>
        </p:nvSpPr>
        <p:spPr>
          <a:xfrm>
            <a:off x="6317943" y="3063995"/>
            <a:ext cx="1311186" cy="881382"/>
          </a:xfrm>
          <a:custGeom>
            <a:avLst/>
            <a:gdLst>
              <a:gd name="connsiteX0" fmla="*/ 0 w 1548275"/>
              <a:gd name="connsiteY0" fmla="*/ 0 h 507084"/>
              <a:gd name="connsiteX1" fmla="*/ 1548275 w 1548275"/>
              <a:gd name="connsiteY1" fmla="*/ 0 h 507084"/>
              <a:gd name="connsiteX2" fmla="*/ 1548275 w 1548275"/>
              <a:gd name="connsiteY2" fmla="*/ 507084 h 507084"/>
              <a:gd name="connsiteX3" fmla="*/ 0 w 1548275"/>
              <a:gd name="connsiteY3" fmla="*/ 507084 h 507084"/>
              <a:gd name="connsiteX4" fmla="*/ 0 w 1548275"/>
              <a:gd name="connsiteY4" fmla="*/ 0 h 507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48275" h="507084">
                <a:moveTo>
                  <a:pt x="0" y="0"/>
                </a:moveTo>
                <a:lnTo>
                  <a:pt x="1548275" y="0"/>
                </a:lnTo>
                <a:lnTo>
                  <a:pt x="1548275" y="507084"/>
                </a:lnTo>
                <a:lnTo>
                  <a:pt x="0" y="507084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t" anchorCtr="0">
            <a:noAutofit/>
          </a:bodyPr>
          <a:lstStyle/>
          <a:p>
            <a:pPr lvl="0" algn="ctr" defTabSz="622300">
              <a:spcBef>
                <a:spcPct val="0"/>
              </a:spcBef>
            </a:pPr>
            <a:endParaRPr lang="en-US" sz="1000" b="1" dirty="0" smtClean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Nathan Mulat</a:t>
            </a:r>
            <a:endParaRPr lang="en-US" sz="1200" b="1" dirty="0"/>
          </a:p>
          <a:p>
            <a:pPr lvl="0" algn="ctr" defTabSz="622300">
              <a:spcBef>
                <a:spcPct val="0"/>
              </a:spcBef>
            </a:pPr>
            <a:r>
              <a:rPr lang="en-US" sz="1200" b="1" dirty="0" smtClean="0"/>
              <a:t>(DMHHS)</a:t>
            </a:r>
            <a:endParaRPr lang="en-US" sz="12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84956" y="2731477"/>
            <a:ext cx="468858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638007" y="2567354"/>
            <a:ext cx="0" cy="1641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4956" y="2731477"/>
            <a:ext cx="0" cy="332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854463" y="2731477"/>
            <a:ext cx="0" cy="332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414366" y="2731477"/>
            <a:ext cx="0" cy="332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973536" y="2731477"/>
            <a:ext cx="0" cy="3323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93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General </a:t>
            </a:r>
            <a:r>
              <a:rPr lang="en-US" sz="3600" b="1" dirty="0" smtClean="0">
                <a:solidFill>
                  <a:prstClr val="black"/>
                </a:solidFill>
              </a:rPr>
              <a:t>Counsel and Grants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39662" y="1817077"/>
            <a:ext cx="1570892" cy="1008185"/>
          </a:xfrm>
          <a:prstGeom prst="rect">
            <a:avLst/>
          </a:prstGeom>
          <a:solidFill>
            <a:srgbClr val="C0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Barry Kreiswirth</a:t>
            </a:r>
          </a:p>
          <a:p>
            <a:pPr algn="ctr"/>
            <a:r>
              <a:rPr lang="en-US" sz="1200" dirty="0"/>
              <a:t>(General Counsel and Senior Policy Advisor)</a:t>
            </a:r>
          </a:p>
        </p:txBody>
      </p:sp>
      <p:sp>
        <p:nvSpPr>
          <p:cNvPr id="9" name="Rectangle 8"/>
          <p:cNvSpPr/>
          <p:nvPr/>
        </p:nvSpPr>
        <p:spPr>
          <a:xfrm>
            <a:off x="2450123" y="3118338"/>
            <a:ext cx="1535723" cy="926124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Ida Jones</a:t>
            </a:r>
          </a:p>
          <a:p>
            <a:pPr algn="ctr"/>
            <a:r>
              <a:rPr lang="en-US" sz="1200" dirty="0" smtClean="0"/>
              <a:t>(Grants Management Specialist)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5005755" y="3118338"/>
            <a:ext cx="1547445" cy="926124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Kenneth </a:t>
            </a:r>
            <a:r>
              <a:rPr lang="en-US" sz="1200" b="1" dirty="0" err="1" smtClean="0"/>
              <a:t>Liebowitz</a:t>
            </a:r>
            <a:r>
              <a:rPr lang="en-US" sz="1200" b="1" dirty="0" smtClean="0"/>
              <a:t> </a:t>
            </a:r>
            <a:r>
              <a:rPr lang="en-US" sz="1200" dirty="0" smtClean="0"/>
              <a:t>(Attorney Advisor)</a:t>
            </a:r>
            <a:endParaRPr lang="en-US" sz="1200" dirty="0"/>
          </a:p>
        </p:txBody>
      </p:sp>
      <p:cxnSp>
        <p:nvCxnSpPr>
          <p:cNvPr id="17" name="Straight Connector 16"/>
          <p:cNvCxnSpPr>
            <a:stCxn id="7" idx="2"/>
          </p:cNvCxnSpPr>
          <p:nvPr/>
        </p:nvCxnSpPr>
        <p:spPr>
          <a:xfrm>
            <a:off x="4525108" y="2825262"/>
            <a:ext cx="0" cy="7561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3"/>
            <a:endCxn id="10" idx="1"/>
          </p:cNvCxnSpPr>
          <p:nvPr/>
        </p:nvCxnSpPr>
        <p:spPr>
          <a:xfrm>
            <a:off x="3985846" y="3581400"/>
            <a:ext cx="10199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346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Office of Budget and Finance (OBF)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90978150"/>
              </p:ext>
            </p:extLst>
          </p:nvPr>
        </p:nvGraphicFramePr>
        <p:xfrm>
          <a:off x="313479" y="1456384"/>
          <a:ext cx="8550910" cy="4624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7975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Office of Performance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204" y="1417638"/>
            <a:ext cx="9334500" cy="692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Brace 4"/>
          <p:cNvSpPr/>
          <p:nvPr/>
        </p:nvSpPr>
        <p:spPr>
          <a:xfrm>
            <a:off x="6774131" y="2019153"/>
            <a:ext cx="214630" cy="35699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8761" y="3527913"/>
            <a:ext cx="107632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526923" y="5589123"/>
            <a:ext cx="1477866" cy="7735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">
                <a:effectLst/>
                <a:latin typeface="Calibri"/>
                <a:ea typeface="Calibri"/>
                <a:cs typeface="Times New Roman"/>
              </a:rPr>
              <a:t>* Salary paid by OCTO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">
                <a:effectLst/>
                <a:latin typeface="Calibri"/>
                <a:ea typeface="Calibri"/>
                <a:cs typeface="Times New Roman"/>
              </a:rPr>
              <a:t>**Salary paid by MPD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800">
                <a:effectLst/>
                <a:latin typeface="Calibri"/>
                <a:ea typeface="Calibri"/>
                <a:cs typeface="Times New Roman"/>
              </a:rPr>
              <a:t>***Salary paid by DMPSJ</a:t>
            </a:r>
            <a:endParaRPr lang="en-US" sz="110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8214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</a:rPr>
              <a:t>Office of Public-Private Partnerships (OP3)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6605-AE4C-E944-989A-97EC90F48593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47540884"/>
              </p:ext>
            </p:extLst>
          </p:nvPr>
        </p:nvGraphicFramePr>
        <p:xfrm>
          <a:off x="1632488" y="1513238"/>
          <a:ext cx="63956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7" name="Straight Connector 26"/>
          <p:cNvCxnSpPr/>
          <p:nvPr/>
        </p:nvCxnSpPr>
        <p:spPr>
          <a:xfrm>
            <a:off x="4843220" y="2665708"/>
            <a:ext cx="0" cy="3099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28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34889</TotalTime>
  <Words>533</Words>
  <Application>Microsoft Office PowerPoint</Application>
  <PresentationFormat>On-screen Show (4:3)</PresentationFormat>
  <Paragraphs>167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OCA Organization Chart</vt:lpstr>
      <vt:lpstr>  Office of the City Administrator</vt:lpstr>
      <vt:lpstr> Administration </vt:lpstr>
      <vt:lpstr> Communications and External Affairs </vt:lpstr>
      <vt:lpstr>Agency Operations</vt:lpstr>
      <vt:lpstr>General Counsel and Grants Management</vt:lpstr>
      <vt:lpstr>Office of Budget and Finance (OBF)</vt:lpstr>
      <vt:lpstr>Office of Performance Management</vt:lpstr>
      <vt:lpstr>Office of Public-Private Partnerships (OP3)</vt:lpstr>
      <vt:lpstr>Office of Resilience</vt:lpstr>
      <vt:lpstr> Office of Labor Relations &amp; Collective Bargaining (OLRCB) </vt:lpstr>
      <vt:lpstr>Public Safety &amp; Justice and Government Operations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ServUS OCTO</dc:creator>
  <cp:lastModifiedBy>ServUS</cp:lastModifiedBy>
  <cp:revision>226</cp:revision>
  <cp:lastPrinted>2017-09-29T18:33:35Z</cp:lastPrinted>
  <dcterms:created xsi:type="dcterms:W3CDTF">2015-05-01T02:19:55Z</dcterms:created>
  <dcterms:modified xsi:type="dcterms:W3CDTF">2017-10-10T14:57:24Z</dcterms:modified>
</cp:coreProperties>
</file>